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61" r:id="rId3"/>
    <p:sldId id="262" r:id="rId4"/>
    <p:sldId id="264" r:id="rId5"/>
    <p:sldId id="263" r:id="rId6"/>
    <p:sldId id="267" r:id="rId7"/>
    <p:sldId id="265" r:id="rId8"/>
    <p:sldId id="266" r:id="rId9"/>
    <p:sldId id="268" r:id="rId10"/>
    <p:sldId id="269" r:id="rId11"/>
    <p:sldId id="280" r:id="rId12"/>
    <p:sldId id="281" r:id="rId13"/>
    <p:sldId id="282" r:id="rId14"/>
    <p:sldId id="283" r:id="rId15"/>
    <p:sldId id="284" r:id="rId16"/>
    <p:sldId id="288" r:id="rId17"/>
    <p:sldId id="290" r:id="rId18"/>
    <p:sldId id="291" r:id="rId19"/>
    <p:sldId id="285" r:id="rId20"/>
    <p:sldId id="286" r:id="rId21"/>
    <p:sldId id="287" r:id="rId22"/>
    <p:sldId id="289" r:id="rId23"/>
    <p:sldId id="274" r:id="rId24"/>
    <p:sldId id="270" r:id="rId25"/>
    <p:sldId id="272" r:id="rId26"/>
    <p:sldId id="271" r:id="rId27"/>
    <p:sldId id="273" r:id="rId28"/>
    <p:sldId id="279" r:id="rId29"/>
    <p:sldId id="275" r:id="rId30"/>
    <p:sldId id="276" r:id="rId31"/>
    <p:sldId id="277" r:id="rId32"/>
    <p:sldId id="27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7" autoAdjust="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8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E2E25C-977A-8E4D-9CCC-63134EAB4EAF}" type="datetimeFigureOut">
              <a:rPr lang="en-US" smtClean="0"/>
              <a:t>03.04.16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5033C-0D6A-2449-9165-D9A2AE68F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64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5033C-0D6A-2449-9165-D9A2AE68F1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9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de-DE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06.03.16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06.03.16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06.03.16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06.03.16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06.03.16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de-D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06.03.16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de-D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06.03.16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06.03.16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DE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D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06.03.16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DE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DE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D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de-D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06.03.16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DE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D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06.03.16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06.03.16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de-D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06.03.16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de-D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06.03.16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de-DE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06.03.16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DE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DE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de-DE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06.03.16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06.03.16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06.03.16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06.03.16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06.03.16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de-D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06.03.16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jpg"/><Relationship Id="rId5" Type="http://schemas.openxmlformats.org/officeDocument/2006/relationships/image" Target="../media/image33.jpg"/><Relationship Id="rId6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jpg"/><Relationship Id="rId5" Type="http://schemas.openxmlformats.org/officeDocument/2006/relationships/image" Target="../media/image41.jpg"/><Relationship Id="rId6" Type="http://schemas.openxmlformats.org/officeDocument/2006/relationships/image" Target="../media/image42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4.jpg"/><Relationship Id="rId5" Type="http://schemas.openxmlformats.org/officeDocument/2006/relationships/image" Target="../media/image45.jpg"/><Relationship Id="rId6" Type="http://schemas.openxmlformats.org/officeDocument/2006/relationships/image" Target="../media/image46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4.jpg"/><Relationship Id="rId5" Type="http://schemas.openxmlformats.org/officeDocument/2006/relationships/image" Target="../media/image42.jpg"/><Relationship Id="rId6" Type="http://schemas.openxmlformats.org/officeDocument/2006/relationships/image" Target="../media/image34.jpg"/><Relationship Id="rId7" Type="http://schemas.openxmlformats.org/officeDocument/2006/relationships/image" Target="../media/image38.jpg"/><Relationship Id="rId8" Type="http://schemas.openxmlformats.org/officeDocument/2006/relationships/image" Target="../media/image30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6.jpg"/><Relationship Id="rId5" Type="http://schemas.openxmlformats.org/officeDocument/2006/relationships/image" Target="../media/image39.jpg"/><Relationship Id="rId6" Type="http://schemas.openxmlformats.org/officeDocument/2006/relationships/image" Target="../media/image32.jpg"/><Relationship Id="rId7" Type="http://schemas.openxmlformats.org/officeDocument/2006/relationships/image" Target="../media/image49.jpg"/><Relationship Id="rId8" Type="http://schemas.openxmlformats.org/officeDocument/2006/relationships/image" Target="../media/image30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4" Type="http://schemas.openxmlformats.org/officeDocument/2006/relationships/image" Target="../media/image52.jpg"/><Relationship Id="rId5" Type="http://schemas.openxmlformats.org/officeDocument/2006/relationships/image" Target="../media/image53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jpg"/><Relationship Id="rId3" Type="http://schemas.openxmlformats.org/officeDocument/2006/relationships/image" Target="../media/image5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jpg"/><Relationship Id="rId3" Type="http://schemas.openxmlformats.org/officeDocument/2006/relationships/image" Target="../media/image6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jpg"/><Relationship Id="rId3" Type="http://schemas.openxmlformats.org/officeDocument/2006/relationships/image" Target="../media/image6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5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11.jpg"/><Relationship Id="rId9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7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8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29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jpg"/><Relationship Id="rId3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43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W_ ivKM + Frage 3D Slicer - berman.albert@gmail.com - Gmai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01" b="56285"/>
          <a:stretch/>
        </p:blipFill>
        <p:spPr>
          <a:xfrm>
            <a:off x="389540" y="95031"/>
            <a:ext cx="5311349" cy="1410154"/>
          </a:xfrm>
          <a:prstGeom prst="rect">
            <a:avLst/>
          </a:prstGeom>
        </p:spPr>
      </p:pic>
      <p:pic>
        <p:nvPicPr>
          <p:cNvPr id="3" name="Picture 2" descr="beaRes2_GadDD-Gray.ti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3" y="1505185"/>
            <a:ext cx="3086100" cy="2667000"/>
          </a:xfrm>
          <a:prstGeom prst="rect">
            <a:avLst/>
          </a:prstGeom>
        </p:spPr>
      </p:pic>
      <p:pic>
        <p:nvPicPr>
          <p:cNvPr id="4" name="Picture 3" descr="beaRes2_GadDD-Gray.tif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770" y="1429926"/>
            <a:ext cx="3086100" cy="2667000"/>
          </a:xfrm>
          <a:prstGeom prst="rect">
            <a:avLst/>
          </a:prstGeom>
        </p:spPr>
      </p:pic>
      <p:pic>
        <p:nvPicPr>
          <p:cNvPr id="5" name="Picture 4" descr="beaRes2_GadDD.tif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40" y="4343870"/>
            <a:ext cx="3175000" cy="2540000"/>
          </a:xfrm>
          <a:prstGeom prst="rect">
            <a:avLst/>
          </a:prstGeom>
        </p:spPr>
      </p:pic>
      <p:pic>
        <p:nvPicPr>
          <p:cNvPr id="6" name="Picture 5" descr="beaRes2_GadDD.tif-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870" y="4318000"/>
            <a:ext cx="3175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11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W_ ivKM + Frage 3D Slicer - berman.albert@gmail.com - Gmai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01" b="56285"/>
          <a:stretch/>
        </p:blipFill>
        <p:spPr>
          <a:xfrm>
            <a:off x="389540" y="95031"/>
            <a:ext cx="5311349" cy="1410154"/>
          </a:xfrm>
          <a:prstGeom prst="rect">
            <a:avLst/>
          </a:prstGeom>
        </p:spPr>
      </p:pic>
      <p:pic>
        <p:nvPicPr>
          <p:cNvPr id="7" name="Picture 6" descr="uliRes-DotSD.ti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3" y="1634538"/>
            <a:ext cx="2641600" cy="2413000"/>
          </a:xfrm>
          <a:prstGeom prst="rect">
            <a:avLst/>
          </a:prstGeom>
        </p:spPr>
      </p:pic>
      <p:pic>
        <p:nvPicPr>
          <p:cNvPr id="8" name="Picture 7" descr="uliRes-DotSD.tif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404" y="1505185"/>
            <a:ext cx="2641600" cy="2413000"/>
          </a:xfrm>
          <a:prstGeom prst="rect">
            <a:avLst/>
          </a:prstGeom>
        </p:spPr>
      </p:pic>
      <p:pic>
        <p:nvPicPr>
          <p:cNvPr id="9" name="Picture 8" descr="uliRes-DotSD-1.tif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5" y="4504972"/>
            <a:ext cx="2514600" cy="2222500"/>
          </a:xfrm>
          <a:prstGeom prst="rect">
            <a:avLst/>
          </a:prstGeom>
        </p:spPr>
      </p:pic>
      <p:pic>
        <p:nvPicPr>
          <p:cNvPr id="10" name="Picture 9" descr="uliRes-DotSD-1.tif-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404" y="4420305"/>
            <a:ext cx="25146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92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W_ ivKM + Frage 3D Slicer - berman.albert@gmail.com - Gmai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01" b="56285"/>
          <a:stretch/>
        </p:blipFill>
        <p:spPr>
          <a:xfrm>
            <a:off x="389540" y="95031"/>
            <a:ext cx="5311349" cy="1410154"/>
          </a:xfrm>
          <a:prstGeom prst="rect">
            <a:avLst/>
          </a:prstGeom>
        </p:spPr>
      </p:pic>
      <p:pic>
        <p:nvPicPr>
          <p:cNvPr id="3" name="Picture 2" descr="bermanRes_DotDD_6.ti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02" y="1592439"/>
            <a:ext cx="3035300" cy="2628900"/>
          </a:xfrm>
          <a:prstGeom prst="rect">
            <a:avLst/>
          </a:prstGeom>
        </p:spPr>
      </p:pic>
      <p:pic>
        <p:nvPicPr>
          <p:cNvPr id="4" name="Picture 3" descr="bermanRes_DotDD_6.tif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98" y="1799402"/>
            <a:ext cx="3035300" cy="2628900"/>
          </a:xfrm>
          <a:prstGeom prst="rect">
            <a:avLst/>
          </a:prstGeom>
        </p:spPr>
      </p:pic>
      <p:pic>
        <p:nvPicPr>
          <p:cNvPr id="5" name="Picture 4" descr="bermanRes_DotDD_6-1.tif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63" y="4191000"/>
            <a:ext cx="2921000" cy="2667000"/>
          </a:xfrm>
          <a:prstGeom prst="rect">
            <a:avLst/>
          </a:prstGeom>
        </p:spPr>
      </p:pic>
      <p:pic>
        <p:nvPicPr>
          <p:cNvPr id="6" name="Picture 5" descr="bermanRes_DotDD_6-1.tif-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870" y="4160426"/>
            <a:ext cx="2921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75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W_ ivKM + Frage 3D Slicer - berman.albert@gmail.com - Gmai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01" b="56285"/>
          <a:stretch/>
        </p:blipFill>
        <p:spPr>
          <a:xfrm>
            <a:off x="389540" y="95031"/>
            <a:ext cx="5311349" cy="1410154"/>
          </a:xfrm>
          <a:prstGeom prst="rect">
            <a:avLst/>
          </a:prstGeom>
        </p:spPr>
      </p:pic>
      <p:pic>
        <p:nvPicPr>
          <p:cNvPr id="5" name="Picture 4" descr="bermanRes_GadSD-1.ti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72" y="982133"/>
            <a:ext cx="2984500" cy="2438400"/>
          </a:xfrm>
          <a:prstGeom prst="rect">
            <a:avLst/>
          </a:prstGeom>
        </p:spPr>
      </p:pic>
      <p:pic>
        <p:nvPicPr>
          <p:cNvPr id="6" name="Picture 5" descr="bermanRes_GadSD-1.tif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72" y="3851393"/>
            <a:ext cx="2984500" cy="2438400"/>
          </a:xfrm>
          <a:prstGeom prst="rect">
            <a:avLst/>
          </a:prstGeom>
        </p:spPr>
      </p:pic>
      <p:pic>
        <p:nvPicPr>
          <p:cNvPr id="7" name="Picture 6" descr="bermanRes_GadSD.tif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11" y="1304337"/>
            <a:ext cx="2921000" cy="2565400"/>
          </a:xfrm>
          <a:prstGeom prst="rect">
            <a:avLst/>
          </a:prstGeom>
        </p:spPr>
      </p:pic>
      <p:pic>
        <p:nvPicPr>
          <p:cNvPr id="8" name="Picture 7" descr="bermanRes_GadSD.tif-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3" y="4104452"/>
            <a:ext cx="2921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75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lank black p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506"/>
            <a:ext cx="9144000" cy="6259494"/>
          </a:xfrm>
          <a:prstGeom prst="rect">
            <a:avLst/>
          </a:prstGeom>
        </p:spPr>
      </p:pic>
      <p:pic>
        <p:nvPicPr>
          <p:cNvPr id="9" name="Picture 8" descr="Deutschlandradio Kultur. Das Feuilleton im Radio.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0" y="193987"/>
            <a:ext cx="6311900" cy="6451600"/>
          </a:xfrm>
          <a:prstGeom prst="rect">
            <a:avLst/>
          </a:prstGeom>
        </p:spPr>
      </p:pic>
      <p:pic>
        <p:nvPicPr>
          <p:cNvPr id="3" name="Picture 2" descr="bermanRes_GadSD-1.tif-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96"/>
          <a:stretch/>
        </p:blipFill>
        <p:spPr>
          <a:xfrm>
            <a:off x="1233546" y="1744134"/>
            <a:ext cx="2545880" cy="2438400"/>
          </a:xfrm>
          <a:prstGeom prst="rect">
            <a:avLst/>
          </a:prstGeom>
        </p:spPr>
      </p:pic>
      <p:pic>
        <p:nvPicPr>
          <p:cNvPr id="4" name="Picture 3" descr="bermanRes_DotDD_6-1.tif-1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8" t="3739" r="9855" b="4832"/>
          <a:stretch/>
        </p:blipFill>
        <p:spPr>
          <a:xfrm>
            <a:off x="3897960" y="1744134"/>
            <a:ext cx="2514600" cy="2438400"/>
          </a:xfrm>
          <a:prstGeom prst="rect">
            <a:avLst/>
          </a:prstGeom>
        </p:spPr>
      </p:pic>
      <p:pic>
        <p:nvPicPr>
          <p:cNvPr id="5" name="Picture 4" descr="beaRes2_GadDD.tif-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62" b="8574"/>
          <a:stretch/>
        </p:blipFill>
        <p:spPr>
          <a:xfrm>
            <a:off x="1219201" y="4247310"/>
            <a:ext cx="2560225" cy="2322218"/>
          </a:xfrm>
          <a:prstGeom prst="rect">
            <a:avLst/>
          </a:prstGeom>
        </p:spPr>
      </p:pic>
      <p:pic>
        <p:nvPicPr>
          <p:cNvPr id="7" name="Picture 6" descr="uliRes-DotSD-1.tif-1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" r="1304"/>
          <a:stretch/>
        </p:blipFill>
        <p:spPr>
          <a:xfrm>
            <a:off x="3897960" y="4247310"/>
            <a:ext cx="2514600" cy="2322218"/>
          </a:xfrm>
          <a:prstGeom prst="rect">
            <a:avLst/>
          </a:prstGeom>
        </p:spPr>
      </p:pic>
      <p:pic>
        <p:nvPicPr>
          <p:cNvPr id="10" name="Picture 9" descr="AW_ ivKM + Frage 3D Slicer - berman.albert@gmail.com - Gmail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9" r="40814" b="56285"/>
          <a:stretch/>
        </p:blipFill>
        <p:spPr>
          <a:xfrm>
            <a:off x="1233547" y="761999"/>
            <a:ext cx="5179014" cy="83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75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lank black p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506"/>
            <a:ext cx="9144000" cy="6259494"/>
          </a:xfrm>
          <a:prstGeom prst="rect">
            <a:avLst/>
          </a:prstGeom>
        </p:spPr>
      </p:pic>
      <p:pic>
        <p:nvPicPr>
          <p:cNvPr id="14" name="Picture 13" descr="Deutschlandradio Kultur. Das Feuilleton im Radio.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73" y="598506"/>
            <a:ext cx="6311900" cy="6451600"/>
          </a:xfrm>
          <a:prstGeom prst="rect">
            <a:avLst/>
          </a:prstGeom>
        </p:spPr>
      </p:pic>
      <p:pic>
        <p:nvPicPr>
          <p:cNvPr id="9" name="Picture 8" descr="bermanRes_GadSD.tif-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 r="2255" b="1815"/>
          <a:stretch/>
        </p:blipFill>
        <p:spPr>
          <a:xfrm>
            <a:off x="893704" y="1672167"/>
            <a:ext cx="2716860" cy="2518833"/>
          </a:xfrm>
          <a:prstGeom prst="rect">
            <a:avLst/>
          </a:prstGeom>
        </p:spPr>
      </p:pic>
      <p:pic>
        <p:nvPicPr>
          <p:cNvPr id="10" name="Picture 9" descr="bermanRes_DotDD_6.tif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" t="4187" r="3239"/>
          <a:stretch/>
        </p:blipFill>
        <p:spPr>
          <a:xfrm>
            <a:off x="3781778" y="1672167"/>
            <a:ext cx="2819400" cy="2518833"/>
          </a:xfrm>
          <a:prstGeom prst="rect">
            <a:avLst/>
          </a:prstGeom>
        </p:spPr>
      </p:pic>
      <p:pic>
        <p:nvPicPr>
          <p:cNvPr id="12" name="Picture 11" descr="beaRes2_GadDD-Gray.tif-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" t="2470" r="9769" b="3880"/>
          <a:stretch/>
        </p:blipFill>
        <p:spPr>
          <a:xfrm>
            <a:off x="893704" y="4256852"/>
            <a:ext cx="2709334" cy="2497667"/>
          </a:xfrm>
          <a:prstGeom prst="rect">
            <a:avLst/>
          </a:prstGeom>
        </p:spPr>
      </p:pic>
      <p:pic>
        <p:nvPicPr>
          <p:cNvPr id="13" name="Picture 12" descr="uliRes-DotSD.tif-3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0"/>
          <a:stretch/>
        </p:blipFill>
        <p:spPr>
          <a:xfrm>
            <a:off x="3781778" y="4256852"/>
            <a:ext cx="2819400" cy="2497667"/>
          </a:xfrm>
          <a:prstGeom prst="rect">
            <a:avLst/>
          </a:prstGeom>
        </p:spPr>
      </p:pic>
      <p:pic>
        <p:nvPicPr>
          <p:cNvPr id="15" name="Picture 14" descr="AW_ ivKM + Frage 3D Slicer - berman.albert@gmail.com - Gmail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9" r="40814" b="56285"/>
          <a:stretch/>
        </p:blipFill>
        <p:spPr>
          <a:xfrm>
            <a:off x="1233547" y="761999"/>
            <a:ext cx="5179014" cy="83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96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aRes2_GadDD-Gray-1.tif (200%)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/>
          <a:stretch/>
        </p:blipFill>
        <p:spPr>
          <a:xfrm>
            <a:off x="489156" y="477686"/>
            <a:ext cx="3114388" cy="2544682"/>
          </a:xfrm>
          <a:prstGeom prst="rect">
            <a:avLst/>
          </a:prstGeom>
        </p:spPr>
      </p:pic>
      <p:pic>
        <p:nvPicPr>
          <p:cNvPr id="4" name="Picture 3" descr="Plot of beaRes2_GadDD-Gray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627" y="4042857"/>
            <a:ext cx="4518109" cy="2136944"/>
          </a:xfrm>
          <a:prstGeom prst="rect">
            <a:avLst/>
          </a:prstGeom>
        </p:spPr>
      </p:pic>
      <p:pic>
        <p:nvPicPr>
          <p:cNvPr id="5" name="Picture 4" descr="Plot of beaRes2_GadDD-Gray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627" y="599663"/>
            <a:ext cx="4820635" cy="2329498"/>
          </a:xfrm>
          <a:prstGeom prst="rect">
            <a:avLst/>
          </a:prstGeom>
        </p:spPr>
      </p:pic>
      <p:pic>
        <p:nvPicPr>
          <p:cNvPr id="6" name="Picture 5" descr="beaRes2_GadDD-Gray-2.tif (200%)-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4" y="3834684"/>
            <a:ext cx="3177780" cy="25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97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 Excel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2" y="792261"/>
            <a:ext cx="7521659" cy="50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43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crosoft Excel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7" y="786536"/>
            <a:ext cx="8204451" cy="506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54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ot of bermanRes_DotDD_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60" y="180678"/>
            <a:ext cx="6124222" cy="3172930"/>
          </a:xfrm>
          <a:prstGeom prst="rect">
            <a:avLst/>
          </a:prstGeom>
        </p:spPr>
      </p:pic>
      <p:pic>
        <p:nvPicPr>
          <p:cNvPr id="3" name="Picture 2" descr="Plot of bermanRes_DotDD_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61" y="3353608"/>
            <a:ext cx="6124222" cy="317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72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D Image Registration with Atlas Tookit - YouTube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" y="127637"/>
            <a:ext cx="4925152" cy="1323845"/>
          </a:xfrm>
          <a:prstGeom prst="rect">
            <a:avLst/>
          </a:prstGeom>
        </p:spPr>
      </p:pic>
      <p:pic>
        <p:nvPicPr>
          <p:cNvPr id="4" name="Picture 3" descr="3D Image Registration with Atlas Tookit - YouTube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995" y="1571334"/>
            <a:ext cx="2565400" cy="1765300"/>
          </a:xfrm>
          <a:prstGeom prst="rect">
            <a:avLst/>
          </a:prstGeom>
        </p:spPr>
      </p:pic>
      <p:pic>
        <p:nvPicPr>
          <p:cNvPr id="5" name="Picture 4" descr="3D Image Registration with Atlas Tookit - YouTube-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80" y="4726121"/>
            <a:ext cx="35052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3D Image Registration with Atlas Tookit - YouTube-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693" y="1463384"/>
            <a:ext cx="19939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10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ot of bermanRes_DotDD_6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9121"/>
            <a:ext cx="9144000" cy="473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68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ot of bermanRes_DotDD_6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73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63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859" y="-1762324"/>
            <a:ext cx="3267691" cy="10895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	Y</a:t>
            </a:r>
          </a:p>
          <a:p>
            <a:r>
              <a:rPr lang="en-US" dirty="0"/>
              <a:t>0	66.500</a:t>
            </a:r>
          </a:p>
          <a:p>
            <a:r>
              <a:rPr lang="en-US" dirty="0"/>
              <a:t>1	95.436</a:t>
            </a:r>
          </a:p>
          <a:p>
            <a:r>
              <a:rPr lang="en-US" dirty="0"/>
              <a:t>2	136.534</a:t>
            </a:r>
          </a:p>
          <a:p>
            <a:r>
              <a:rPr lang="en-US" dirty="0"/>
              <a:t>3	187.666</a:t>
            </a:r>
          </a:p>
          <a:p>
            <a:r>
              <a:rPr lang="en-US" dirty="0"/>
              <a:t>4	242.821</a:t>
            </a:r>
          </a:p>
          <a:p>
            <a:r>
              <a:rPr lang="en-US" dirty="0"/>
              <a:t>5	295.486</a:t>
            </a:r>
          </a:p>
          <a:p>
            <a:r>
              <a:rPr lang="en-US" dirty="0"/>
              <a:t>6	339.760</a:t>
            </a:r>
          </a:p>
          <a:p>
            <a:r>
              <a:rPr lang="en-US" dirty="0"/>
              <a:t>7	370.213</a:t>
            </a:r>
          </a:p>
          <a:p>
            <a:r>
              <a:rPr lang="en-US" dirty="0"/>
              <a:t>8	385.740</a:t>
            </a:r>
          </a:p>
          <a:p>
            <a:r>
              <a:rPr lang="en-US" dirty="0"/>
              <a:t>9	388.243</a:t>
            </a:r>
          </a:p>
          <a:p>
            <a:r>
              <a:rPr lang="en-US" dirty="0"/>
              <a:t>10	380.429</a:t>
            </a:r>
          </a:p>
          <a:p>
            <a:r>
              <a:rPr lang="en-US" dirty="0"/>
              <a:t>11	365.176</a:t>
            </a:r>
          </a:p>
          <a:p>
            <a:r>
              <a:rPr lang="en-US" dirty="0"/>
              <a:t>12	344.480</a:t>
            </a:r>
          </a:p>
          <a:p>
            <a:r>
              <a:rPr lang="en-US" dirty="0"/>
              <a:t>13	319.780</a:t>
            </a:r>
          </a:p>
          <a:p>
            <a:r>
              <a:rPr lang="en-US" dirty="0"/>
              <a:t>14	291.676</a:t>
            </a:r>
          </a:p>
          <a:p>
            <a:r>
              <a:rPr lang="en-US" dirty="0"/>
              <a:t>15	260.166</a:t>
            </a:r>
          </a:p>
          <a:p>
            <a:r>
              <a:rPr lang="en-US" dirty="0"/>
              <a:t>16	225.784</a:t>
            </a:r>
          </a:p>
          <a:p>
            <a:r>
              <a:rPr lang="en-US" dirty="0"/>
              <a:t>17	189.230</a:t>
            </a:r>
          </a:p>
          <a:p>
            <a:r>
              <a:rPr lang="en-US" dirty="0"/>
              <a:t>18	153.010</a:t>
            </a:r>
          </a:p>
          <a:p>
            <a:r>
              <a:rPr lang="en-US" dirty="0"/>
              <a:t>19	121.196</a:t>
            </a:r>
          </a:p>
          <a:p>
            <a:r>
              <a:rPr lang="en-US" dirty="0"/>
              <a:t>20	98.345</a:t>
            </a:r>
          </a:p>
          <a:p>
            <a:r>
              <a:rPr lang="en-US" dirty="0"/>
              <a:t>21	89.034</a:t>
            </a:r>
          </a:p>
          <a:p>
            <a:r>
              <a:rPr lang="en-US" dirty="0"/>
              <a:t>22	96.422</a:t>
            </a:r>
          </a:p>
          <a:p>
            <a:r>
              <a:rPr lang="en-US" dirty="0"/>
              <a:t>23	118.956</a:t>
            </a:r>
          </a:p>
          <a:p>
            <a:r>
              <a:rPr lang="en-US" dirty="0"/>
              <a:t>24	150.399</a:t>
            </a:r>
          </a:p>
          <a:p>
            <a:r>
              <a:rPr lang="en-US" dirty="0"/>
              <a:t>25	184.720</a:t>
            </a:r>
          </a:p>
          <a:p>
            <a:r>
              <a:rPr lang="en-US" dirty="0"/>
              <a:t>26	215.166</a:t>
            </a:r>
          </a:p>
          <a:p>
            <a:r>
              <a:rPr lang="en-US" dirty="0"/>
              <a:t>27	235.699</a:t>
            </a:r>
          </a:p>
          <a:p>
            <a:r>
              <a:rPr lang="en-US" dirty="0"/>
              <a:t>28	244.372</a:t>
            </a:r>
          </a:p>
          <a:p>
            <a:r>
              <a:rPr lang="en-US" dirty="0"/>
              <a:t>29	241.240</a:t>
            </a:r>
          </a:p>
          <a:p>
            <a:r>
              <a:rPr lang="en-US" dirty="0"/>
              <a:t>30	227.436</a:t>
            </a:r>
          </a:p>
          <a:p>
            <a:r>
              <a:rPr lang="en-US" dirty="0"/>
              <a:t>31	203.736</a:t>
            </a:r>
          </a:p>
          <a:p>
            <a:r>
              <a:rPr lang="en-US" dirty="0"/>
              <a:t>32	170.932</a:t>
            </a:r>
          </a:p>
          <a:p>
            <a:r>
              <a:rPr lang="en-US" dirty="0"/>
              <a:t>33	132.230</a:t>
            </a:r>
          </a:p>
          <a:p>
            <a:r>
              <a:rPr lang="en-US" dirty="0"/>
              <a:t>34	91.524</a:t>
            </a:r>
          </a:p>
          <a:p>
            <a:r>
              <a:rPr lang="en-US" dirty="0"/>
              <a:t>35	54.081</a:t>
            </a:r>
          </a:p>
          <a:p>
            <a:r>
              <a:rPr lang="en-US" dirty="0"/>
              <a:t>36	23.439</a:t>
            </a:r>
          </a:p>
          <a:p>
            <a:r>
              <a:rPr lang="en-US" dirty="0"/>
              <a:t>37	4.875</a:t>
            </a:r>
          </a:p>
        </p:txBody>
      </p:sp>
      <p:sp>
        <p:nvSpPr>
          <p:cNvPr id="3" name="Rectangle 2"/>
          <p:cNvSpPr/>
          <p:nvPr/>
        </p:nvSpPr>
        <p:spPr>
          <a:xfrm>
            <a:off x="5604669" y="-1880144"/>
            <a:ext cx="3164278" cy="10618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	Y</a:t>
            </a:r>
          </a:p>
          <a:p>
            <a:r>
              <a:rPr lang="en-US" dirty="0"/>
              <a:t>0	21.000</a:t>
            </a:r>
          </a:p>
          <a:p>
            <a:r>
              <a:rPr lang="en-US" dirty="0"/>
              <a:t>1	46.870</a:t>
            </a:r>
          </a:p>
          <a:p>
            <a:r>
              <a:rPr lang="en-US" dirty="0"/>
              <a:t>2	94.241</a:t>
            </a:r>
          </a:p>
          <a:p>
            <a:r>
              <a:rPr lang="en-US" dirty="0"/>
              <a:t>3	156.250</a:t>
            </a:r>
          </a:p>
          <a:p>
            <a:r>
              <a:rPr lang="en-US" dirty="0"/>
              <a:t>4	223.889</a:t>
            </a:r>
          </a:p>
          <a:p>
            <a:r>
              <a:rPr lang="en-US" dirty="0"/>
              <a:t>5	288.269</a:t>
            </a:r>
          </a:p>
          <a:p>
            <a:r>
              <a:rPr lang="en-US" dirty="0"/>
              <a:t>6	340.167</a:t>
            </a:r>
          </a:p>
          <a:p>
            <a:r>
              <a:rPr lang="en-US" dirty="0"/>
              <a:t>7	373.398</a:t>
            </a:r>
          </a:p>
          <a:p>
            <a:r>
              <a:rPr lang="en-US" dirty="0"/>
              <a:t>8	387.889</a:t>
            </a:r>
          </a:p>
          <a:p>
            <a:r>
              <a:rPr lang="en-US" dirty="0"/>
              <a:t>9	383.375</a:t>
            </a:r>
          </a:p>
          <a:p>
            <a:r>
              <a:rPr lang="en-US" dirty="0"/>
              <a:t>10	360.370</a:t>
            </a:r>
          </a:p>
          <a:p>
            <a:r>
              <a:rPr lang="en-US" dirty="0"/>
              <a:t>11	322.699</a:t>
            </a:r>
          </a:p>
          <a:p>
            <a:r>
              <a:rPr lang="en-US" dirty="0"/>
              <a:t>12	277.667</a:t>
            </a:r>
          </a:p>
          <a:p>
            <a:r>
              <a:rPr lang="en-US" dirty="0"/>
              <a:t>13	235.190</a:t>
            </a:r>
          </a:p>
          <a:p>
            <a:r>
              <a:rPr lang="en-US" dirty="0"/>
              <a:t>14	202.019</a:t>
            </a:r>
          </a:p>
          <a:p>
            <a:r>
              <a:rPr lang="en-US" dirty="0"/>
              <a:t>15	185.250</a:t>
            </a:r>
          </a:p>
          <a:p>
            <a:r>
              <a:rPr lang="en-US" dirty="0"/>
              <a:t>16	188.111</a:t>
            </a:r>
          </a:p>
          <a:p>
            <a:r>
              <a:rPr lang="en-US" dirty="0"/>
              <a:t>17	207.106</a:t>
            </a:r>
          </a:p>
          <a:p>
            <a:r>
              <a:rPr lang="en-US" dirty="0"/>
              <a:t>18	235.000</a:t>
            </a:r>
          </a:p>
          <a:p>
            <a:r>
              <a:rPr lang="en-US" dirty="0"/>
              <a:t>19	266.736</a:t>
            </a:r>
          </a:p>
          <a:p>
            <a:r>
              <a:rPr lang="en-US" dirty="0"/>
              <a:t>20	295.481</a:t>
            </a:r>
          </a:p>
          <a:p>
            <a:r>
              <a:rPr lang="en-US" dirty="0"/>
              <a:t>21	316.750</a:t>
            </a:r>
          </a:p>
          <a:p>
            <a:r>
              <a:rPr lang="en-US" dirty="0"/>
              <a:t>22	330.759</a:t>
            </a:r>
          </a:p>
          <a:p>
            <a:r>
              <a:rPr lang="en-US" dirty="0"/>
              <a:t>23	339.838</a:t>
            </a:r>
          </a:p>
          <a:p>
            <a:r>
              <a:rPr lang="en-US" dirty="0"/>
              <a:t>24	344.667</a:t>
            </a:r>
          </a:p>
          <a:p>
            <a:r>
              <a:rPr lang="en-US" dirty="0"/>
              <a:t>25	346.514</a:t>
            </a:r>
          </a:p>
          <a:p>
            <a:r>
              <a:rPr lang="en-US" dirty="0"/>
              <a:t>26	345.593</a:t>
            </a:r>
          </a:p>
          <a:p>
            <a:r>
              <a:rPr lang="en-US" dirty="0"/>
              <a:t>27	340.750</a:t>
            </a:r>
          </a:p>
          <a:p>
            <a:r>
              <a:rPr lang="en-US" dirty="0"/>
              <a:t>28	328.815</a:t>
            </a:r>
          </a:p>
          <a:p>
            <a:r>
              <a:rPr lang="en-US" dirty="0"/>
              <a:t>29	307.657</a:t>
            </a:r>
          </a:p>
          <a:p>
            <a:r>
              <a:rPr lang="en-US" dirty="0"/>
              <a:t>30	275.333</a:t>
            </a:r>
          </a:p>
          <a:p>
            <a:r>
              <a:rPr lang="en-US" dirty="0"/>
              <a:t>31	233.069</a:t>
            </a:r>
          </a:p>
          <a:p>
            <a:r>
              <a:rPr lang="en-US" dirty="0"/>
              <a:t>32	185.296</a:t>
            </a:r>
          </a:p>
          <a:p>
            <a:r>
              <a:rPr lang="en-US" dirty="0"/>
              <a:t>33	141.167</a:t>
            </a:r>
          </a:p>
          <a:p>
            <a:r>
              <a:rPr lang="en-US" dirty="0"/>
              <a:t>34	109.222</a:t>
            </a:r>
          </a:p>
          <a:p>
            <a:r>
              <a:rPr lang="en-US" dirty="0"/>
              <a:t>35	97.421</a:t>
            </a:r>
          </a:p>
          <a:p>
            <a:r>
              <a:rPr lang="en-US" dirty="0"/>
              <a:t>36	114.000</a:t>
            </a:r>
          </a:p>
        </p:txBody>
      </p:sp>
      <p:pic>
        <p:nvPicPr>
          <p:cNvPr id="4" name="Picture 3" descr="beaRes2_GadDD-Gray-2.tif (200%)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04139" y="1983026"/>
            <a:ext cx="41656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34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ot of cr_t2_FLAIR_05iso_6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000"/>
            <a:ext cx="9144000" cy="6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2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opped t2_FLAIR_05iso_6.tif (600%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989"/>
            <a:ext cx="9144000" cy="28087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11585" y="128807"/>
            <a:ext cx="5544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3) You can use Analyze  Plot Profile to create</a:t>
            </a:r>
          </a:p>
        </p:txBody>
      </p:sp>
      <p:pic>
        <p:nvPicPr>
          <p:cNvPr id="4" name="Picture 3" descr="Plot of cr6_Fl_Stenk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7297"/>
            <a:ext cx="9144000" cy="307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38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_t2_FLAIR_05iso_4-2.ti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4477"/>
            <a:ext cx="9144000" cy="390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29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ot of cr6_Fl_Stenke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9060"/>
            <a:ext cx="9144000" cy="3157052"/>
          </a:xfrm>
          <a:prstGeom prst="rect">
            <a:avLst/>
          </a:prstGeom>
        </p:spPr>
      </p:pic>
      <p:pic>
        <p:nvPicPr>
          <p:cNvPr id="5" name="Picture 4" descr="Plot of cr6_Fl_Stenk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400"/>
            <a:ext cx="9144000" cy="307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01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ot of cr_t2_FLAIR_05iso_6-1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877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34667" y="-8635775"/>
            <a:ext cx="4572000" cy="244682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X	Y</a:t>
            </a:r>
          </a:p>
          <a:p>
            <a:r>
              <a:rPr lang="en-US" dirty="0" smtClean="0"/>
              <a:t>0	78.000</a:t>
            </a:r>
          </a:p>
          <a:p>
            <a:r>
              <a:rPr lang="en-US" dirty="0" smtClean="0"/>
              <a:t>1	91.866</a:t>
            </a:r>
          </a:p>
          <a:p>
            <a:r>
              <a:rPr lang="en-US" dirty="0" smtClean="0"/>
              <a:t>2	108.896</a:t>
            </a:r>
          </a:p>
          <a:p>
            <a:r>
              <a:rPr lang="en-US" dirty="0" smtClean="0"/>
              <a:t>3	128.504</a:t>
            </a:r>
          </a:p>
          <a:p>
            <a:r>
              <a:rPr lang="en-US" dirty="0" smtClean="0"/>
              <a:t>4	151.350</a:t>
            </a:r>
          </a:p>
          <a:p>
            <a:r>
              <a:rPr lang="en-US" dirty="0" smtClean="0"/>
              <a:t>5	175.923</a:t>
            </a:r>
          </a:p>
          <a:p>
            <a:r>
              <a:rPr lang="en-US" dirty="0" smtClean="0"/>
              <a:t>6	201.154</a:t>
            </a:r>
          </a:p>
          <a:p>
            <a:r>
              <a:rPr lang="en-US" dirty="0" smtClean="0"/>
              <a:t>7	226.186</a:t>
            </a:r>
          </a:p>
          <a:p>
            <a:r>
              <a:rPr lang="en-US" dirty="0" smtClean="0"/>
              <a:t>8	246.879</a:t>
            </a:r>
          </a:p>
          <a:p>
            <a:r>
              <a:rPr lang="en-US" dirty="0" smtClean="0"/>
              <a:t>9	263.213</a:t>
            </a:r>
          </a:p>
          <a:p>
            <a:r>
              <a:rPr lang="en-US" dirty="0" smtClean="0"/>
              <a:t>10	274.870</a:t>
            </a:r>
          </a:p>
          <a:p>
            <a:r>
              <a:rPr lang="en-US" dirty="0" smtClean="0"/>
              <a:t>11	279.349</a:t>
            </a:r>
          </a:p>
          <a:p>
            <a:r>
              <a:rPr lang="en-US" dirty="0" smtClean="0"/>
              <a:t>12	279.614</a:t>
            </a:r>
          </a:p>
          <a:p>
            <a:r>
              <a:rPr lang="en-US" dirty="0" smtClean="0"/>
              <a:t>13	278.005</a:t>
            </a:r>
          </a:p>
          <a:p>
            <a:r>
              <a:rPr lang="en-US" dirty="0" smtClean="0"/>
              <a:t>14	275.887</a:t>
            </a:r>
          </a:p>
          <a:p>
            <a:r>
              <a:rPr lang="en-US" dirty="0" smtClean="0"/>
              <a:t>15	274.740</a:t>
            </a:r>
          </a:p>
          <a:p>
            <a:r>
              <a:rPr lang="en-US" dirty="0" smtClean="0"/>
              <a:t>16	273.744</a:t>
            </a:r>
          </a:p>
          <a:p>
            <a:r>
              <a:rPr lang="en-US" dirty="0" smtClean="0"/>
              <a:t>17	273.140</a:t>
            </a:r>
          </a:p>
          <a:p>
            <a:r>
              <a:rPr lang="en-US" dirty="0" smtClean="0"/>
              <a:t>18	270.532</a:t>
            </a:r>
          </a:p>
          <a:p>
            <a:r>
              <a:rPr lang="en-US" dirty="0" smtClean="0"/>
              <a:t>19	262.496</a:t>
            </a:r>
          </a:p>
          <a:p>
            <a:r>
              <a:rPr lang="en-US" dirty="0" smtClean="0"/>
              <a:t>20	250.341</a:t>
            </a:r>
          </a:p>
          <a:p>
            <a:r>
              <a:rPr lang="en-US" dirty="0" smtClean="0"/>
              <a:t>21	233.774</a:t>
            </a:r>
          </a:p>
          <a:p>
            <a:r>
              <a:rPr lang="en-US" dirty="0" smtClean="0"/>
              <a:t>22	212.123</a:t>
            </a:r>
          </a:p>
          <a:p>
            <a:r>
              <a:rPr lang="en-US" dirty="0" smtClean="0"/>
              <a:t>23	188.221</a:t>
            </a:r>
          </a:p>
          <a:p>
            <a:r>
              <a:rPr lang="en-US" dirty="0" smtClean="0"/>
              <a:t>24	164.023</a:t>
            </a:r>
          </a:p>
          <a:p>
            <a:r>
              <a:rPr lang="en-US" dirty="0" smtClean="0"/>
              <a:t>25	143.442</a:t>
            </a:r>
          </a:p>
          <a:p>
            <a:r>
              <a:rPr lang="en-US" dirty="0" smtClean="0"/>
              <a:t>26	129.036</a:t>
            </a:r>
          </a:p>
          <a:p>
            <a:r>
              <a:rPr lang="en-US" dirty="0" smtClean="0"/>
              <a:t>27	117.645</a:t>
            </a:r>
          </a:p>
          <a:p>
            <a:r>
              <a:rPr lang="en-US" dirty="0" smtClean="0"/>
              <a:t>28	109.419</a:t>
            </a:r>
          </a:p>
          <a:p>
            <a:r>
              <a:rPr lang="en-US" dirty="0" smtClean="0"/>
              <a:t>29	103.136</a:t>
            </a:r>
          </a:p>
          <a:p>
            <a:r>
              <a:rPr lang="en-US" dirty="0" smtClean="0"/>
              <a:t>30	96.584</a:t>
            </a:r>
          </a:p>
          <a:p>
            <a:r>
              <a:rPr lang="en-US" dirty="0" smtClean="0"/>
              <a:t>31	89.312</a:t>
            </a:r>
          </a:p>
          <a:p>
            <a:r>
              <a:rPr lang="en-US" dirty="0" smtClean="0"/>
              <a:t>32	81.883</a:t>
            </a:r>
          </a:p>
          <a:p>
            <a:r>
              <a:rPr lang="en-US" dirty="0" smtClean="0"/>
              <a:t>33	75.088</a:t>
            </a:r>
          </a:p>
          <a:p>
            <a:r>
              <a:rPr lang="en-US" dirty="0" smtClean="0"/>
              <a:t>34	69.990</a:t>
            </a:r>
          </a:p>
          <a:p>
            <a:r>
              <a:rPr lang="en-US" dirty="0" smtClean="0"/>
              <a:t>35	65.966</a:t>
            </a:r>
          </a:p>
          <a:p>
            <a:r>
              <a:rPr lang="en-US" dirty="0" smtClean="0"/>
              <a:t>36	62.320</a:t>
            </a:r>
          </a:p>
          <a:p>
            <a:r>
              <a:rPr lang="en-US" dirty="0" smtClean="0"/>
              <a:t>37	56.005</a:t>
            </a:r>
          </a:p>
          <a:p>
            <a:r>
              <a:rPr lang="en-US" dirty="0" smtClean="0"/>
              <a:t>38	48.870</a:t>
            </a:r>
          </a:p>
          <a:p>
            <a:r>
              <a:rPr lang="en-US" dirty="0" smtClean="0"/>
              <a:t>39	41.329</a:t>
            </a:r>
          </a:p>
          <a:p>
            <a:r>
              <a:rPr lang="en-US" dirty="0" smtClean="0"/>
              <a:t>40	33.720</a:t>
            </a:r>
          </a:p>
          <a:p>
            <a:r>
              <a:rPr lang="en-US" dirty="0" smtClean="0"/>
              <a:t>41	28.571</a:t>
            </a:r>
          </a:p>
          <a:p>
            <a:r>
              <a:rPr lang="en-US" dirty="0" smtClean="0"/>
              <a:t>42	25.695</a:t>
            </a:r>
          </a:p>
          <a:p>
            <a:r>
              <a:rPr lang="en-US" dirty="0" smtClean="0"/>
              <a:t>43	25.000</a:t>
            </a:r>
          </a:p>
          <a:p>
            <a:r>
              <a:rPr lang="en-US" dirty="0" smtClean="0"/>
              <a:t>44	24.462</a:t>
            </a:r>
          </a:p>
          <a:p>
            <a:r>
              <a:rPr lang="en-US" dirty="0" smtClean="0"/>
              <a:t>45	24.431</a:t>
            </a:r>
          </a:p>
          <a:p>
            <a:r>
              <a:rPr lang="en-US" dirty="0" smtClean="0"/>
              <a:t>46	23.829</a:t>
            </a:r>
          </a:p>
          <a:p>
            <a:r>
              <a:rPr lang="en-US" dirty="0" smtClean="0"/>
              <a:t>47	23.117</a:t>
            </a:r>
          </a:p>
          <a:p>
            <a:r>
              <a:rPr lang="en-US" dirty="0" smtClean="0"/>
              <a:t>48	22.730</a:t>
            </a:r>
          </a:p>
          <a:p>
            <a:r>
              <a:rPr lang="en-US" dirty="0" smtClean="0"/>
              <a:t>49	23.228</a:t>
            </a:r>
          </a:p>
          <a:p>
            <a:r>
              <a:rPr lang="en-US" dirty="0" smtClean="0"/>
              <a:t>50	24.454</a:t>
            </a:r>
          </a:p>
          <a:p>
            <a:r>
              <a:rPr lang="en-US" dirty="0" smtClean="0"/>
              <a:t>51	25.106</a:t>
            </a:r>
          </a:p>
          <a:p>
            <a:r>
              <a:rPr lang="en-US" dirty="0" smtClean="0"/>
              <a:t>52	28.761</a:t>
            </a:r>
          </a:p>
          <a:p>
            <a:r>
              <a:rPr lang="en-US" dirty="0" smtClean="0"/>
              <a:t>53	35.195</a:t>
            </a:r>
          </a:p>
          <a:p>
            <a:r>
              <a:rPr lang="en-US" dirty="0" smtClean="0"/>
              <a:t>54	46.534</a:t>
            </a:r>
          </a:p>
          <a:p>
            <a:r>
              <a:rPr lang="en-US" dirty="0" smtClean="0"/>
              <a:t>55	64.392</a:t>
            </a:r>
          </a:p>
          <a:p>
            <a:r>
              <a:rPr lang="en-US" dirty="0" smtClean="0"/>
              <a:t>56	87.910</a:t>
            </a:r>
          </a:p>
          <a:p>
            <a:r>
              <a:rPr lang="en-US" dirty="0" smtClean="0"/>
              <a:t>57	117.047</a:t>
            </a:r>
          </a:p>
          <a:p>
            <a:r>
              <a:rPr lang="en-US" dirty="0" smtClean="0"/>
              <a:t>58	151.302</a:t>
            </a:r>
          </a:p>
          <a:p>
            <a:r>
              <a:rPr lang="en-US" dirty="0" smtClean="0"/>
              <a:t>59	188.919</a:t>
            </a:r>
          </a:p>
          <a:p>
            <a:r>
              <a:rPr lang="en-US" dirty="0" smtClean="0"/>
              <a:t>60	226.735</a:t>
            </a:r>
          </a:p>
          <a:p>
            <a:r>
              <a:rPr lang="en-US" dirty="0" smtClean="0"/>
              <a:t>61	263.411</a:t>
            </a:r>
          </a:p>
          <a:p>
            <a:r>
              <a:rPr lang="en-US" dirty="0" smtClean="0"/>
              <a:t>62	296.844</a:t>
            </a:r>
          </a:p>
          <a:p>
            <a:r>
              <a:rPr lang="en-US" dirty="0" smtClean="0"/>
              <a:t>63	324.593</a:t>
            </a:r>
          </a:p>
          <a:p>
            <a:r>
              <a:rPr lang="en-US" dirty="0" smtClean="0"/>
              <a:t>64	347.704</a:t>
            </a:r>
          </a:p>
          <a:p>
            <a:r>
              <a:rPr lang="en-US" dirty="0" smtClean="0"/>
              <a:t>65	362.937</a:t>
            </a:r>
          </a:p>
          <a:p>
            <a:r>
              <a:rPr lang="en-US" dirty="0" smtClean="0"/>
              <a:t>66	370.291</a:t>
            </a:r>
          </a:p>
          <a:p>
            <a:r>
              <a:rPr lang="en-US" dirty="0" smtClean="0"/>
              <a:t>67	372.023</a:t>
            </a:r>
          </a:p>
          <a:p>
            <a:r>
              <a:rPr lang="en-US" dirty="0" smtClean="0"/>
              <a:t>68	366.830</a:t>
            </a:r>
          </a:p>
          <a:p>
            <a:r>
              <a:rPr lang="en-US" dirty="0" smtClean="0"/>
              <a:t>69	353.676</a:t>
            </a:r>
          </a:p>
          <a:p>
            <a:r>
              <a:rPr lang="en-US" dirty="0" smtClean="0"/>
              <a:t>70	334.524</a:t>
            </a:r>
          </a:p>
          <a:p>
            <a:r>
              <a:rPr lang="en-US" dirty="0" smtClean="0"/>
              <a:t>71	308.289</a:t>
            </a:r>
          </a:p>
          <a:p>
            <a:r>
              <a:rPr lang="en-US" dirty="0" smtClean="0"/>
              <a:t>72	275.322</a:t>
            </a:r>
          </a:p>
          <a:p>
            <a:r>
              <a:rPr lang="en-US" dirty="0" smtClean="0"/>
              <a:t>73	237.692</a:t>
            </a:r>
          </a:p>
          <a:p>
            <a:r>
              <a:rPr lang="en-US" dirty="0" smtClean="0"/>
              <a:t>74	198.302</a:t>
            </a:r>
          </a:p>
          <a:p>
            <a:r>
              <a:rPr lang="en-US" dirty="0" smtClean="0"/>
              <a:t>75	159.744</a:t>
            </a:r>
          </a:p>
          <a:p>
            <a:r>
              <a:rPr lang="en-US" dirty="0" smtClean="0"/>
              <a:t>76	124.721</a:t>
            </a:r>
          </a:p>
          <a:p>
            <a:r>
              <a:rPr lang="en-US" dirty="0" smtClean="0"/>
              <a:t>77	96.442</a:t>
            </a:r>
          </a:p>
          <a:p>
            <a:r>
              <a:rPr lang="en-US" dirty="0" smtClean="0"/>
              <a:t>78	73.545</a:t>
            </a:r>
          </a:p>
          <a:p>
            <a:r>
              <a:rPr lang="en-US" dirty="0" smtClean="0"/>
              <a:t>79	54.388</a:t>
            </a:r>
          </a:p>
          <a:p>
            <a:r>
              <a:rPr lang="en-US" dirty="0" smtClean="0"/>
              <a:t>80	42.176</a:t>
            </a:r>
          </a:p>
          <a:p>
            <a:r>
              <a:rPr lang="en-US" dirty="0" smtClean="0"/>
              <a:t>81	30.686</a:t>
            </a:r>
          </a:p>
          <a:p>
            <a:r>
              <a:rPr lang="en-US" dirty="0" smtClean="0"/>
              <a:t>82	19.298</a:t>
            </a:r>
          </a:p>
          <a:p>
            <a:r>
              <a:rPr lang="en-US" dirty="0" smtClean="0"/>
              <a:t>83	10.009</a:t>
            </a:r>
          </a:p>
          <a:p>
            <a:r>
              <a:rPr lang="en-US" dirty="0" smtClean="0"/>
              <a:t>84	3.476</a:t>
            </a:r>
          </a:p>
          <a:p>
            <a:r>
              <a:rPr lang="en-US" dirty="0" smtClean="0"/>
              <a:t>85	0.000</a:t>
            </a:r>
          </a:p>
          <a:p>
            <a:r>
              <a:rPr lang="en-US" dirty="0" smtClean="0"/>
              <a:t>86	1.990E-12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4666" y="-10680864"/>
            <a:ext cx="4572000" cy="28069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X	Y</a:t>
            </a:r>
          </a:p>
          <a:p>
            <a:r>
              <a:rPr lang="en-US" dirty="0"/>
              <a:t>0	45.000</a:t>
            </a:r>
          </a:p>
          <a:p>
            <a:r>
              <a:rPr lang="en-US" dirty="0"/>
              <a:t>1	35.298</a:t>
            </a:r>
          </a:p>
          <a:p>
            <a:r>
              <a:rPr lang="en-US" dirty="0"/>
              <a:t>2	26.161</a:t>
            </a:r>
          </a:p>
          <a:p>
            <a:r>
              <a:rPr lang="en-US" dirty="0"/>
              <a:t>3	18.906</a:t>
            </a:r>
          </a:p>
          <a:p>
            <a:r>
              <a:rPr lang="en-US" dirty="0"/>
              <a:t>4	13.874</a:t>
            </a:r>
          </a:p>
          <a:p>
            <a:r>
              <a:rPr lang="en-US" dirty="0"/>
              <a:t>5	11.042</a:t>
            </a:r>
          </a:p>
          <a:p>
            <a:r>
              <a:rPr lang="en-US" dirty="0"/>
              <a:t>6	9.504</a:t>
            </a:r>
          </a:p>
          <a:p>
            <a:r>
              <a:rPr lang="en-US" dirty="0"/>
              <a:t>7	9.758</a:t>
            </a:r>
          </a:p>
          <a:p>
            <a:r>
              <a:rPr lang="en-US" dirty="0"/>
              <a:t>8	11.576</a:t>
            </a:r>
          </a:p>
          <a:p>
            <a:r>
              <a:rPr lang="en-US" dirty="0"/>
              <a:t>9	14.917</a:t>
            </a:r>
          </a:p>
          <a:p>
            <a:r>
              <a:rPr lang="en-US" dirty="0"/>
              <a:t>10	21.803</a:t>
            </a:r>
          </a:p>
          <a:p>
            <a:r>
              <a:rPr lang="en-US" dirty="0"/>
              <a:t>11	34.778</a:t>
            </a:r>
          </a:p>
          <a:p>
            <a:r>
              <a:rPr lang="en-US" dirty="0"/>
              <a:t>12	54.336</a:t>
            </a:r>
          </a:p>
          <a:p>
            <a:r>
              <a:rPr lang="en-US" dirty="0"/>
              <a:t>13	79.644</a:t>
            </a:r>
          </a:p>
          <a:p>
            <a:r>
              <a:rPr lang="en-US" dirty="0"/>
              <a:t>14	110.233</a:t>
            </a:r>
          </a:p>
          <a:p>
            <a:r>
              <a:rPr lang="en-US" dirty="0"/>
              <a:t>15	143.769</a:t>
            </a:r>
          </a:p>
          <a:p>
            <a:r>
              <a:rPr lang="en-US" dirty="0"/>
              <a:t>16	176.433</a:t>
            </a:r>
          </a:p>
          <a:p>
            <a:r>
              <a:rPr lang="en-US" dirty="0"/>
              <a:t>17	204.958</a:t>
            </a:r>
          </a:p>
          <a:p>
            <a:r>
              <a:rPr lang="en-US" dirty="0"/>
              <a:t>18	227.595</a:t>
            </a:r>
          </a:p>
          <a:p>
            <a:r>
              <a:rPr lang="en-US" dirty="0"/>
              <a:t>19	243.152</a:t>
            </a:r>
          </a:p>
          <a:p>
            <a:r>
              <a:rPr lang="en-US" dirty="0"/>
              <a:t>20	252.545</a:t>
            </a:r>
          </a:p>
          <a:p>
            <a:r>
              <a:rPr lang="en-US" dirty="0"/>
              <a:t>21	255.669</a:t>
            </a:r>
          </a:p>
          <a:p>
            <a:r>
              <a:rPr lang="en-US" dirty="0"/>
              <a:t>22	255.370</a:t>
            </a:r>
          </a:p>
          <a:p>
            <a:r>
              <a:rPr lang="en-US" dirty="0"/>
              <a:t>23	254.796</a:t>
            </a:r>
          </a:p>
          <a:p>
            <a:r>
              <a:rPr lang="en-US" dirty="0"/>
              <a:t>24	258.003</a:t>
            </a:r>
          </a:p>
          <a:p>
            <a:r>
              <a:rPr lang="en-US" dirty="0"/>
              <a:t>25	268.287</a:t>
            </a:r>
          </a:p>
          <a:p>
            <a:r>
              <a:rPr lang="en-US" dirty="0"/>
              <a:t>26	288.099</a:t>
            </a:r>
          </a:p>
          <a:p>
            <a:r>
              <a:rPr lang="en-US" dirty="0"/>
              <a:t>27	318.165</a:t>
            </a:r>
          </a:p>
          <a:p>
            <a:r>
              <a:rPr lang="en-US" dirty="0"/>
              <a:t>28	353.750</a:t>
            </a:r>
          </a:p>
          <a:p>
            <a:r>
              <a:rPr lang="en-US" dirty="0"/>
              <a:t>29	388.930</a:t>
            </a:r>
          </a:p>
          <a:p>
            <a:r>
              <a:rPr lang="en-US" dirty="0"/>
              <a:t>30	414.449</a:t>
            </a:r>
          </a:p>
          <a:p>
            <a:r>
              <a:rPr lang="en-US" dirty="0"/>
              <a:t>31	419.839</a:t>
            </a:r>
          </a:p>
          <a:p>
            <a:r>
              <a:rPr lang="en-US" dirty="0"/>
              <a:t>32	407.253</a:t>
            </a:r>
          </a:p>
          <a:p>
            <a:r>
              <a:rPr lang="en-US" dirty="0"/>
              <a:t>33	375.667</a:t>
            </a:r>
          </a:p>
          <a:p>
            <a:r>
              <a:rPr lang="en-US" dirty="0"/>
              <a:t>34	328.343</a:t>
            </a:r>
          </a:p>
          <a:p>
            <a:r>
              <a:rPr lang="en-US" dirty="0"/>
              <a:t>35	277.030</a:t>
            </a:r>
          </a:p>
          <a:p>
            <a:r>
              <a:rPr lang="en-US" dirty="0"/>
              <a:t>36	225.149</a:t>
            </a:r>
          </a:p>
          <a:p>
            <a:r>
              <a:rPr lang="en-US" dirty="0"/>
              <a:t>37	178.937</a:t>
            </a:r>
          </a:p>
          <a:p>
            <a:r>
              <a:rPr lang="en-US" dirty="0"/>
              <a:t>38	142.427</a:t>
            </a:r>
          </a:p>
          <a:p>
            <a:r>
              <a:rPr lang="en-US" dirty="0"/>
              <a:t>39	115.479</a:t>
            </a:r>
          </a:p>
          <a:p>
            <a:r>
              <a:rPr lang="en-US" dirty="0"/>
              <a:t>40	98.674</a:t>
            </a:r>
          </a:p>
          <a:p>
            <a:r>
              <a:rPr lang="en-US" dirty="0"/>
              <a:t>41	88.485</a:t>
            </a:r>
          </a:p>
          <a:p>
            <a:r>
              <a:rPr lang="en-US" dirty="0"/>
              <a:t>42	81.573</a:t>
            </a:r>
          </a:p>
          <a:p>
            <a:r>
              <a:rPr lang="en-US" dirty="0"/>
              <a:t>43	76.712</a:t>
            </a:r>
          </a:p>
          <a:p>
            <a:r>
              <a:rPr lang="en-US" dirty="0"/>
              <a:t>44	70.370</a:t>
            </a:r>
          </a:p>
          <a:p>
            <a:r>
              <a:rPr lang="en-US" dirty="0"/>
              <a:t>45	61.901</a:t>
            </a:r>
          </a:p>
          <a:p>
            <a:r>
              <a:rPr lang="en-US" dirty="0"/>
              <a:t>46	51.908</a:t>
            </a:r>
          </a:p>
          <a:p>
            <a:r>
              <a:rPr lang="en-US" dirty="0"/>
              <a:t>47	41.071</a:t>
            </a:r>
          </a:p>
          <a:p>
            <a:r>
              <a:rPr lang="en-US" dirty="0"/>
              <a:t>48	33.011</a:t>
            </a:r>
          </a:p>
          <a:p>
            <a:r>
              <a:rPr lang="en-US" dirty="0"/>
              <a:t>49	27.245</a:t>
            </a:r>
          </a:p>
          <a:p>
            <a:r>
              <a:rPr lang="en-US" dirty="0"/>
              <a:t>50	24.255</a:t>
            </a:r>
          </a:p>
          <a:p>
            <a:r>
              <a:rPr lang="en-US" dirty="0"/>
              <a:t>51	21.253</a:t>
            </a:r>
          </a:p>
          <a:p>
            <a:r>
              <a:rPr lang="en-US" dirty="0"/>
              <a:t>52	18.424</a:t>
            </a:r>
          </a:p>
          <a:p>
            <a:r>
              <a:rPr lang="en-US" dirty="0"/>
              <a:t>53	15.387</a:t>
            </a:r>
          </a:p>
          <a:p>
            <a:r>
              <a:rPr lang="en-US" dirty="0"/>
              <a:t>54	13.835</a:t>
            </a:r>
          </a:p>
          <a:p>
            <a:r>
              <a:rPr lang="en-US" dirty="0"/>
              <a:t>55	14.741</a:t>
            </a:r>
          </a:p>
          <a:p>
            <a:r>
              <a:rPr lang="en-US" dirty="0"/>
              <a:t>56	18.162</a:t>
            </a:r>
          </a:p>
          <a:p>
            <a:r>
              <a:rPr lang="en-US" dirty="0"/>
              <a:t>57	22.879</a:t>
            </a:r>
          </a:p>
          <a:p>
            <a:r>
              <a:rPr lang="en-US" dirty="0"/>
              <a:t>58	25.646</a:t>
            </a:r>
          </a:p>
          <a:p>
            <a:r>
              <a:rPr lang="en-US" dirty="0"/>
              <a:t>59	24.389</a:t>
            </a:r>
          </a:p>
          <a:p>
            <a:r>
              <a:rPr lang="en-US" dirty="0"/>
              <a:t>60	17.592</a:t>
            </a:r>
          </a:p>
          <a:p>
            <a:r>
              <a:rPr lang="en-US" dirty="0"/>
              <a:t>61	8.609</a:t>
            </a:r>
          </a:p>
          <a:p>
            <a:r>
              <a:rPr lang="en-US" dirty="0"/>
              <a:t>62	4.512</a:t>
            </a:r>
          </a:p>
          <a:p>
            <a:r>
              <a:rPr lang="en-US" dirty="0"/>
              <a:t>63	1.488</a:t>
            </a:r>
          </a:p>
          <a:p>
            <a:r>
              <a:rPr lang="en-US" dirty="0"/>
              <a:t>64	9.109</a:t>
            </a:r>
          </a:p>
          <a:p>
            <a:r>
              <a:rPr lang="en-US" dirty="0"/>
              <a:t>65	26.131</a:t>
            </a:r>
          </a:p>
          <a:p>
            <a:r>
              <a:rPr lang="en-US" dirty="0"/>
              <a:t>66	51.667</a:t>
            </a:r>
          </a:p>
          <a:p>
            <a:r>
              <a:rPr lang="en-US" dirty="0"/>
              <a:t>67	82.339</a:t>
            </a:r>
          </a:p>
          <a:p>
            <a:r>
              <a:rPr lang="en-US" dirty="0"/>
              <a:t>68	115.345</a:t>
            </a:r>
          </a:p>
          <a:p>
            <a:r>
              <a:rPr lang="en-US" dirty="0"/>
              <a:t>69	146.234</a:t>
            </a:r>
          </a:p>
          <a:p>
            <a:r>
              <a:rPr lang="en-US" dirty="0"/>
              <a:t>70	172.712</a:t>
            </a:r>
          </a:p>
          <a:p>
            <a:r>
              <a:rPr lang="en-US" dirty="0"/>
              <a:t>71	194.114</a:t>
            </a:r>
          </a:p>
          <a:p>
            <a:r>
              <a:rPr lang="en-US" dirty="0"/>
              <a:t>72	207.760</a:t>
            </a:r>
          </a:p>
          <a:p>
            <a:r>
              <a:rPr lang="en-US" dirty="0"/>
              <a:t>73	215.055</a:t>
            </a:r>
          </a:p>
          <a:p>
            <a:r>
              <a:rPr lang="en-US" dirty="0"/>
              <a:t>74	219.807</a:t>
            </a:r>
          </a:p>
          <a:p>
            <a:r>
              <a:rPr lang="en-US" dirty="0"/>
              <a:t>75	222.088</a:t>
            </a:r>
          </a:p>
          <a:p>
            <a:r>
              <a:rPr lang="en-US" dirty="0"/>
              <a:t>76	225.581</a:t>
            </a:r>
          </a:p>
          <a:p>
            <a:r>
              <a:rPr lang="en-US" dirty="0"/>
              <a:t>77	233.259</a:t>
            </a:r>
          </a:p>
          <a:p>
            <a:r>
              <a:rPr lang="en-US" dirty="0"/>
              <a:t>78	244.818</a:t>
            </a:r>
          </a:p>
          <a:p>
            <a:r>
              <a:rPr lang="en-US" dirty="0"/>
              <a:t>79	261.859</a:t>
            </a:r>
          </a:p>
          <a:p>
            <a:r>
              <a:rPr lang="en-US" dirty="0"/>
              <a:t>80	280.696</a:t>
            </a:r>
          </a:p>
          <a:p>
            <a:r>
              <a:rPr lang="en-US" dirty="0"/>
              <a:t>81	297.339</a:t>
            </a:r>
          </a:p>
          <a:p>
            <a:r>
              <a:rPr lang="en-US" dirty="0"/>
              <a:t>82	308.499</a:t>
            </a:r>
          </a:p>
          <a:p>
            <a:r>
              <a:rPr lang="en-US" dirty="0"/>
              <a:t>83	308.860</a:t>
            </a:r>
          </a:p>
          <a:p>
            <a:r>
              <a:rPr lang="en-US" dirty="0"/>
              <a:t>84	298.066</a:t>
            </a:r>
          </a:p>
          <a:p>
            <a:r>
              <a:rPr lang="en-US" dirty="0"/>
              <a:t>85	279.211</a:t>
            </a:r>
          </a:p>
          <a:p>
            <a:r>
              <a:rPr lang="en-US" dirty="0"/>
              <a:t>86	253.466</a:t>
            </a:r>
          </a:p>
          <a:p>
            <a:r>
              <a:rPr lang="en-US" dirty="0"/>
              <a:t>87	224.909</a:t>
            </a:r>
          </a:p>
          <a:p>
            <a:r>
              <a:rPr lang="en-US" dirty="0"/>
              <a:t>88	198.037</a:t>
            </a:r>
          </a:p>
          <a:p>
            <a:r>
              <a:rPr lang="en-US" dirty="0"/>
              <a:t>89	175.197</a:t>
            </a:r>
          </a:p>
          <a:p>
            <a:r>
              <a:rPr lang="en-US" dirty="0"/>
              <a:t>90	155.149</a:t>
            </a:r>
          </a:p>
          <a:p>
            <a:r>
              <a:rPr lang="en-US" dirty="0"/>
              <a:t>91	137.332</a:t>
            </a:r>
          </a:p>
          <a:p>
            <a:r>
              <a:rPr lang="en-US" dirty="0"/>
              <a:t>92	120.525</a:t>
            </a:r>
          </a:p>
          <a:p>
            <a:r>
              <a:rPr lang="en-US" dirty="0"/>
              <a:t>93	104.664</a:t>
            </a:r>
          </a:p>
          <a:p>
            <a:r>
              <a:rPr lang="en-US" dirty="0"/>
              <a:t>94	87.802</a:t>
            </a:r>
          </a:p>
          <a:p>
            <a:r>
              <a:rPr lang="en-US" dirty="0"/>
              <a:t>95	70.184</a:t>
            </a:r>
          </a:p>
          <a:p>
            <a:r>
              <a:rPr lang="en-US" dirty="0"/>
              <a:t>96	53.386</a:t>
            </a:r>
          </a:p>
          <a:p>
            <a:r>
              <a:rPr lang="en-US" dirty="0"/>
              <a:t>97	38.496</a:t>
            </a:r>
          </a:p>
          <a:p>
            <a:r>
              <a:rPr lang="en-US" dirty="0"/>
              <a:t>98	25.798</a:t>
            </a:r>
          </a:p>
          <a:p>
            <a:r>
              <a:rPr lang="en-US" dirty="0"/>
              <a:t>99	16.000</a:t>
            </a:r>
          </a:p>
        </p:txBody>
      </p:sp>
    </p:spTree>
    <p:extLst>
      <p:ext uri="{BB962C8B-B14F-4D97-AF65-F5344CB8AC3E}">
        <p14:creationId xmlns:p14="http://schemas.microsoft.com/office/powerpoint/2010/main" val="3253490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rmanSSinglRes-t2_FLAIR_3D_TI2500_tra_05iso_3.ti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2367"/>
            <a:ext cx="9144000" cy="30582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51111" y="-8389611"/>
            <a:ext cx="4572000" cy="236372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X	Y</a:t>
            </a:r>
          </a:p>
          <a:p>
            <a:r>
              <a:rPr lang="en-US" dirty="0"/>
              <a:t>0	20.000</a:t>
            </a:r>
          </a:p>
          <a:p>
            <a:r>
              <a:rPr lang="en-US" dirty="0"/>
              <a:t>1	13.913</a:t>
            </a:r>
          </a:p>
          <a:p>
            <a:r>
              <a:rPr lang="en-US" dirty="0"/>
              <a:t>2	17.268</a:t>
            </a:r>
          </a:p>
          <a:p>
            <a:r>
              <a:rPr lang="en-US" dirty="0"/>
              <a:t>3	31.989</a:t>
            </a:r>
          </a:p>
          <a:p>
            <a:r>
              <a:rPr lang="en-US" dirty="0"/>
              <a:t>4	56.862</a:t>
            </a:r>
          </a:p>
          <a:p>
            <a:r>
              <a:rPr lang="en-US" dirty="0"/>
              <a:t>5	89.038</a:t>
            </a:r>
          </a:p>
          <a:p>
            <a:r>
              <a:rPr lang="en-US" dirty="0"/>
              <a:t>6	124.352</a:t>
            </a:r>
          </a:p>
          <a:p>
            <a:r>
              <a:rPr lang="en-US" dirty="0"/>
              <a:t>7	158.679</a:t>
            </a:r>
          </a:p>
          <a:p>
            <a:r>
              <a:rPr lang="en-US" dirty="0"/>
              <a:t>8	187.146</a:t>
            </a:r>
          </a:p>
          <a:p>
            <a:r>
              <a:rPr lang="en-US" dirty="0"/>
              <a:t>9	208.253</a:t>
            </a:r>
          </a:p>
          <a:p>
            <a:r>
              <a:rPr lang="en-US" dirty="0"/>
              <a:t>10	222.646</a:t>
            </a:r>
          </a:p>
          <a:p>
            <a:r>
              <a:rPr lang="en-US" dirty="0"/>
              <a:t>11	232.693</a:t>
            </a:r>
          </a:p>
          <a:p>
            <a:r>
              <a:rPr lang="en-US" dirty="0"/>
              <a:t>12	240.124</a:t>
            </a:r>
          </a:p>
          <a:p>
            <a:r>
              <a:rPr lang="en-US" dirty="0"/>
              <a:t>13	246.667</a:t>
            </a:r>
          </a:p>
          <a:p>
            <a:r>
              <a:rPr lang="en-US" dirty="0"/>
              <a:t>14	252.295</a:t>
            </a:r>
          </a:p>
          <a:p>
            <a:r>
              <a:rPr lang="en-US" dirty="0"/>
              <a:t>15	257.171</a:t>
            </a:r>
          </a:p>
          <a:p>
            <a:r>
              <a:rPr lang="en-US" dirty="0"/>
              <a:t>16	260.127</a:t>
            </a:r>
          </a:p>
          <a:p>
            <a:r>
              <a:rPr lang="en-US" dirty="0"/>
              <a:t>17	258.723</a:t>
            </a:r>
          </a:p>
          <a:p>
            <a:r>
              <a:rPr lang="en-US" dirty="0"/>
              <a:t>18	251.446</a:t>
            </a:r>
          </a:p>
          <a:p>
            <a:r>
              <a:rPr lang="en-US" dirty="0"/>
              <a:t>19	238.248</a:t>
            </a:r>
          </a:p>
          <a:p>
            <a:r>
              <a:rPr lang="en-US" dirty="0"/>
              <a:t>20	217.575</a:t>
            </a:r>
          </a:p>
          <a:p>
            <a:r>
              <a:rPr lang="en-US" dirty="0"/>
              <a:t>21	190.947</a:t>
            </a:r>
          </a:p>
          <a:p>
            <a:r>
              <a:rPr lang="en-US" dirty="0"/>
              <a:t>22	158.470</a:t>
            </a:r>
          </a:p>
          <a:p>
            <a:r>
              <a:rPr lang="en-US" dirty="0"/>
              <a:t>23	125.446</a:t>
            </a:r>
          </a:p>
          <a:p>
            <a:r>
              <a:rPr lang="en-US" dirty="0"/>
              <a:t>24	94.868</a:t>
            </a:r>
          </a:p>
          <a:p>
            <a:r>
              <a:rPr lang="en-US" dirty="0"/>
              <a:t>25	69.428</a:t>
            </a:r>
          </a:p>
          <a:p>
            <a:r>
              <a:rPr lang="en-US" dirty="0"/>
              <a:t>26	50.055</a:t>
            </a:r>
          </a:p>
          <a:p>
            <a:r>
              <a:rPr lang="en-US" dirty="0"/>
              <a:t>27	38.651</a:t>
            </a:r>
          </a:p>
          <a:p>
            <a:r>
              <a:rPr lang="en-US" dirty="0"/>
              <a:t>28	32.663</a:t>
            </a:r>
          </a:p>
          <a:p>
            <a:r>
              <a:rPr lang="en-US" dirty="0"/>
              <a:t>29	30.614</a:t>
            </a:r>
          </a:p>
          <a:p>
            <a:r>
              <a:rPr lang="en-US" dirty="0"/>
              <a:t>30	28.651</a:t>
            </a:r>
          </a:p>
          <a:p>
            <a:r>
              <a:rPr lang="en-US" dirty="0"/>
              <a:t>31	26.525</a:t>
            </a:r>
          </a:p>
          <a:p>
            <a:r>
              <a:rPr lang="en-US" dirty="0"/>
              <a:t>32	23.432</a:t>
            </a:r>
          </a:p>
          <a:p>
            <a:r>
              <a:rPr lang="en-US" dirty="0"/>
              <a:t>33	20.488</a:t>
            </a:r>
          </a:p>
          <a:p>
            <a:r>
              <a:rPr lang="en-US" dirty="0"/>
              <a:t>34	19.195</a:t>
            </a:r>
          </a:p>
          <a:p>
            <a:r>
              <a:rPr lang="en-US" dirty="0"/>
              <a:t>35	19.980</a:t>
            </a:r>
          </a:p>
          <a:p>
            <a:r>
              <a:rPr lang="en-US" dirty="0"/>
              <a:t>36	23.793</a:t>
            </a:r>
          </a:p>
          <a:p>
            <a:r>
              <a:rPr lang="en-US" dirty="0"/>
              <a:t>37	30.088</a:t>
            </a:r>
          </a:p>
          <a:p>
            <a:r>
              <a:rPr lang="en-US" dirty="0"/>
              <a:t>38	37.334</a:t>
            </a:r>
          </a:p>
          <a:p>
            <a:r>
              <a:rPr lang="en-US" dirty="0"/>
              <a:t>39	43.485</a:t>
            </a:r>
          </a:p>
          <a:p>
            <a:r>
              <a:rPr lang="en-US" dirty="0"/>
              <a:t>40	47.831</a:t>
            </a:r>
          </a:p>
          <a:p>
            <a:r>
              <a:rPr lang="en-US" dirty="0"/>
              <a:t>41	50.096</a:t>
            </a:r>
          </a:p>
          <a:p>
            <a:r>
              <a:rPr lang="en-US" dirty="0"/>
              <a:t>42	48.904</a:t>
            </a:r>
          </a:p>
          <a:p>
            <a:r>
              <a:rPr lang="en-US" dirty="0"/>
              <a:t>43	47.157</a:t>
            </a:r>
          </a:p>
          <a:p>
            <a:r>
              <a:rPr lang="en-US" dirty="0"/>
              <a:t>44	45.174</a:t>
            </a:r>
          </a:p>
          <a:p>
            <a:r>
              <a:rPr lang="en-US" dirty="0"/>
              <a:t>45	44.005</a:t>
            </a:r>
          </a:p>
          <a:p>
            <a:r>
              <a:rPr lang="en-US" dirty="0"/>
              <a:t>46	45.534</a:t>
            </a:r>
          </a:p>
          <a:p>
            <a:r>
              <a:rPr lang="en-US" dirty="0"/>
              <a:t>47	48.551</a:t>
            </a:r>
          </a:p>
          <a:p>
            <a:r>
              <a:rPr lang="en-US" dirty="0"/>
              <a:t>48	53.940</a:t>
            </a:r>
          </a:p>
          <a:p>
            <a:r>
              <a:rPr lang="en-US" dirty="0"/>
              <a:t>49	58.593</a:t>
            </a:r>
          </a:p>
          <a:p>
            <a:r>
              <a:rPr lang="en-US" dirty="0"/>
              <a:t>50	64.213</a:t>
            </a:r>
          </a:p>
          <a:p>
            <a:r>
              <a:rPr lang="en-US" dirty="0"/>
              <a:t>51	69.637</a:t>
            </a:r>
          </a:p>
          <a:p>
            <a:r>
              <a:rPr lang="en-US" dirty="0"/>
              <a:t>52	77.901</a:t>
            </a:r>
          </a:p>
          <a:p>
            <a:r>
              <a:rPr lang="en-US" dirty="0"/>
              <a:t>53	90.042</a:t>
            </a:r>
          </a:p>
          <a:p>
            <a:r>
              <a:rPr lang="en-US" dirty="0"/>
              <a:t>54	108.403</a:t>
            </a:r>
          </a:p>
          <a:p>
            <a:r>
              <a:rPr lang="en-US" dirty="0"/>
              <a:t>55	132.878</a:t>
            </a:r>
          </a:p>
          <a:p>
            <a:r>
              <a:rPr lang="en-US" dirty="0"/>
              <a:t>56	168.034</a:t>
            </a:r>
          </a:p>
          <a:p>
            <a:r>
              <a:rPr lang="en-US" dirty="0"/>
              <a:t>57	207.190</a:t>
            </a:r>
          </a:p>
          <a:p>
            <a:r>
              <a:rPr lang="en-US" dirty="0"/>
              <a:t>58	249.356</a:t>
            </a:r>
          </a:p>
          <a:p>
            <a:r>
              <a:rPr lang="en-US" dirty="0"/>
              <a:t>59	285.881</a:t>
            </a:r>
          </a:p>
          <a:p>
            <a:r>
              <a:rPr lang="en-US" dirty="0"/>
              <a:t>60	317.900</a:t>
            </a:r>
          </a:p>
          <a:p>
            <a:r>
              <a:rPr lang="en-US" dirty="0"/>
              <a:t>61	338.964</a:t>
            </a:r>
          </a:p>
          <a:p>
            <a:r>
              <a:rPr lang="en-US" dirty="0"/>
              <a:t>62	351.695</a:t>
            </a:r>
          </a:p>
          <a:p>
            <a:r>
              <a:rPr lang="en-US" dirty="0"/>
              <a:t>63	354.078</a:t>
            </a:r>
          </a:p>
          <a:p>
            <a:r>
              <a:rPr lang="en-US" dirty="0"/>
              <a:t>64	350.724</a:t>
            </a:r>
          </a:p>
          <a:p>
            <a:r>
              <a:rPr lang="en-US" dirty="0"/>
              <a:t>65	342.927</a:t>
            </a:r>
          </a:p>
          <a:p>
            <a:r>
              <a:rPr lang="en-US" dirty="0"/>
              <a:t>66	331.534</a:t>
            </a:r>
          </a:p>
          <a:p>
            <a:r>
              <a:rPr lang="en-US" dirty="0"/>
              <a:t>67	317.144</a:t>
            </a:r>
          </a:p>
          <a:p>
            <a:r>
              <a:rPr lang="en-US" dirty="0"/>
              <a:t>68	300.511</a:t>
            </a:r>
          </a:p>
          <a:p>
            <a:r>
              <a:rPr lang="en-US" dirty="0"/>
              <a:t>69	280.566</a:t>
            </a:r>
          </a:p>
          <a:p>
            <a:r>
              <a:rPr lang="en-US" dirty="0"/>
              <a:t>70	256.108</a:t>
            </a:r>
          </a:p>
          <a:p>
            <a:r>
              <a:rPr lang="en-US" dirty="0"/>
              <a:t>71	227.964</a:t>
            </a:r>
          </a:p>
          <a:p>
            <a:r>
              <a:rPr lang="en-US" dirty="0"/>
              <a:t>72	195.774</a:t>
            </a:r>
          </a:p>
          <a:p>
            <a:r>
              <a:rPr lang="en-US" dirty="0"/>
              <a:t>73	160.518</a:t>
            </a:r>
          </a:p>
          <a:p>
            <a:r>
              <a:rPr lang="en-US" dirty="0"/>
              <a:t>74	122.981</a:t>
            </a:r>
          </a:p>
          <a:p>
            <a:r>
              <a:rPr lang="en-US" dirty="0"/>
              <a:t>75	86.087</a:t>
            </a:r>
          </a:p>
          <a:p>
            <a:r>
              <a:rPr lang="en-US" dirty="0"/>
              <a:t>76	53.315</a:t>
            </a:r>
          </a:p>
          <a:p>
            <a:r>
              <a:rPr lang="en-US" dirty="0"/>
              <a:t>77	27.007</a:t>
            </a:r>
          </a:p>
          <a:p>
            <a:r>
              <a:rPr lang="en-US" dirty="0"/>
              <a:t>78	9.961</a:t>
            </a:r>
          </a:p>
          <a:p>
            <a:r>
              <a:rPr lang="en-US" dirty="0"/>
              <a:t>79	2.139</a:t>
            </a:r>
          </a:p>
          <a:p>
            <a:r>
              <a:rPr lang="en-US" dirty="0"/>
              <a:t>80	0.698</a:t>
            </a:r>
          </a:p>
          <a:p>
            <a:r>
              <a:rPr lang="en-US" dirty="0"/>
              <a:t>81	1.243</a:t>
            </a:r>
          </a:p>
          <a:p>
            <a:r>
              <a:rPr lang="en-US" dirty="0"/>
              <a:t>82	5.523</a:t>
            </a:r>
          </a:p>
          <a:p>
            <a:r>
              <a:rPr lang="en-US" dirty="0"/>
              <a:t>83	9.000</a:t>
            </a:r>
          </a:p>
        </p:txBody>
      </p:sp>
    </p:spTree>
    <p:extLst>
      <p:ext uri="{BB962C8B-B14F-4D97-AF65-F5344CB8AC3E}">
        <p14:creationId xmlns:p14="http://schemas.microsoft.com/office/powerpoint/2010/main" val="2526790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ot of cr_t2_FLAIR_05iso_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5"/>
            <a:ext cx="9144000" cy="66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74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plying 3D Tranformations Using Atlas Toolkit - YouTub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2" y="90004"/>
            <a:ext cx="3830399" cy="2533006"/>
          </a:xfrm>
          <a:prstGeom prst="rect">
            <a:avLst/>
          </a:prstGeom>
        </p:spPr>
      </p:pic>
      <p:pic>
        <p:nvPicPr>
          <p:cNvPr id="3" name="Picture 2" descr="Applying 3D Tranformations Using Atlas Toolkit - YouTube-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02"/>
          <a:stretch/>
        </p:blipFill>
        <p:spPr>
          <a:xfrm>
            <a:off x="4709486" y="0"/>
            <a:ext cx="3716374" cy="2147491"/>
          </a:xfrm>
          <a:prstGeom prst="rect">
            <a:avLst/>
          </a:prstGeom>
        </p:spPr>
      </p:pic>
      <p:pic>
        <p:nvPicPr>
          <p:cNvPr id="4" name="Picture 3" descr="Applying 3D Tranformations Using Atlas Toolkit - YouTube-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3" r="10190" b="4518"/>
          <a:stretch/>
        </p:blipFill>
        <p:spPr>
          <a:xfrm>
            <a:off x="4504396" y="1209457"/>
            <a:ext cx="4105724" cy="23811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pplying 3D Tranformations Using Atlas Toolkit - YouTube-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397" y="3659765"/>
            <a:ext cx="1565775" cy="1450503"/>
          </a:xfrm>
          <a:prstGeom prst="rect">
            <a:avLst/>
          </a:prstGeom>
        </p:spPr>
      </p:pic>
      <p:pic>
        <p:nvPicPr>
          <p:cNvPr id="6" name="Picture 5" descr="Applying 3D Tranformations Using Atlas Toolkit - YouTube-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371" y="3659765"/>
            <a:ext cx="1337659" cy="2417757"/>
          </a:xfrm>
          <a:prstGeom prst="rect">
            <a:avLst/>
          </a:prstGeom>
        </p:spPr>
      </p:pic>
      <p:pic>
        <p:nvPicPr>
          <p:cNvPr id="7" name="Picture 6" descr="Applying 3D Tranformations Using Atlas Toolkit - YouTube-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686" y="3664277"/>
            <a:ext cx="1306481" cy="2413245"/>
          </a:xfrm>
          <a:prstGeom prst="rect">
            <a:avLst/>
          </a:prstGeom>
        </p:spPr>
      </p:pic>
      <p:pic>
        <p:nvPicPr>
          <p:cNvPr id="8" name="Picture 7" descr="Applying 3D Tranformations Using Atlas Toolkit - YouTube-6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54" y="2623010"/>
            <a:ext cx="3515106" cy="22407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pplying 3D Tranformations Using Atlas Toolkit - YouTube-7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44" y="4863715"/>
            <a:ext cx="3923312" cy="1797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8148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ot of cropped t2_FLAIR_3D_TI2500_tra_05iso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041"/>
            <a:ext cx="9144000" cy="33698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86000" y="-8666610"/>
            <a:ext cx="4572000" cy="24191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X	Y</a:t>
            </a:r>
          </a:p>
          <a:p>
            <a:r>
              <a:rPr lang="en-US" dirty="0"/>
              <a:t>0	34.000</a:t>
            </a:r>
          </a:p>
          <a:p>
            <a:r>
              <a:rPr lang="en-US" dirty="0"/>
              <a:t>1	32.605</a:t>
            </a:r>
          </a:p>
          <a:p>
            <a:r>
              <a:rPr lang="en-US" dirty="0"/>
              <a:t>2	27.314</a:t>
            </a:r>
          </a:p>
          <a:p>
            <a:r>
              <a:rPr lang="en-US" dirty="0"/>
              <a:t>3	20.561</a:t>
            </a:r>
          </a:p>
          <a:p>
            <a:r>
              <a:rPr lang="en-US" dirty="0"/>
              <a:t>4	13.722</a:t>
            </a:r>
          </a:p>
          <a:p>
            <a:r>
              <a:rPr lang="en-US" dirty="0"/>
              <a:t>5	11.173</a:t>
            </a:r>
          </a:p>
          <a:p>
            <a:r>
              <a:rPr lang="en-US" dirty="0"/>
              <a:t>6	17.366</a:t>
            </a:r>
          </a:p>
          <a:p>
            <a:r>
              <a:rPr lang="en-US" dirty="0"/>
              <a:t>7	38.004</a:t>
            </a:r>
          </a:p>
          <a:p>
            <a:r>
              <a:rPr lang="en-US" dirty="0"/>
              <a:t>8	80.509</a:t>
            </a:r>
          </a:p>
          <a:p>
            <a:r>
              <a:rPr lang="en-US" dirty="0"/>
              <a:t>9	140.105</a:t>
            </a:r>
          </a:p>
          <a:p>
            <a:r>
              <a:rPr lang="en-US" dirty="0"/>
              <a:t>10	212.533</a:t>
            </a:r>
          </a:p>
          <a:p>
            <a:r>
              <a:rPr lang="en-US" dirty="0"/>
              <a:t>11	290.857</a:t>
            </a:r>
          </a:p>
          <a:p>
            <a:r>
              <a:rPr lang="en-US" dirty="0"/>
              <a:t>12	368.900</a:t>
            </a:r>
          </a:p>
          <a:p>
            <a:r>
              <a:rPr lang="en-US" dirty="0"/>
              <a:t>13	437.842</a:t>
            </a:r>
          </a:p>
          <a:p>
            <a:r>
              <a:rPr lang="en-US" dirty="0"/>
              <a:t>14	491.030</a:t>
            </a:r>
          </a:p>
          <a:p>
            <a:r>
              <a:rPr lang="en-US" dirty="0"/>
              <a:t>15	523.740</a:t>
            </a:r>
          </a:p>
          <a:p>
            <a:r>
              <a:rPr lang="en-US" dirty="0"/>
              <a:t>16	535.502</a:t>
            </a:r>
          </a:p>
          <a:p>
            <a:r>
              <a:rPr lang="en-US" dirty="0"/>
              <a:t>17	527.040</a:t>
            </a:r>
          </a:p>
          <a:p>
            <a:r>
              <a:rPr lang="en-US" dirty="0"/>
              <a:t>18	498.612</a:t>
            </a:r>
          </a:p>
          <a:p>
            <a:r>
              <a:rPr lang="en-US" dirty="0"/>
              <a:t>19	452.753</a:t>
            </a:r>
          </a:p>
          <a:p>
            <a:r>
              <a:rPr lang="en-US" dirty="0"/>
              <a:t>20	392.478</a:t>
            </a:r>
          </a:p>
          <a:p>
            <a:r>
              <a:rPr lang="en-US" dirty="0"/>
              <a:t>21	324.932</a:t>
            </a:r>
          </a:p>
          <a:p>
            <a:r>
              <a:rPr lang="en-US" dirty="0"/>
              <a:t>22	255.441</a:t>
            </a:r>
          </a:p>
          <a:p>
            <a:r>
              <a:rPr lang="en-US" dirty="0"/>
              <a:t>23	191.447</a:t>
            </a:r>
          </a:p>
          <a:p>
            <a:r>
              <a:rPr lang="en-US" dirty="0"/>
              <a:t>24	137.671</a:t>
            </a:r>
          </a:p>
          <a:p>
            <a:r>
              <a:rPr lang="en-US" dirty="0"/>
              <a:t>25	96.415</a:t>
            </a:r>
          </a:p>
          <a:p>
            <a:r>
              <a:rPr lang="en-US" dirty="0"/>
              <a:t>26	68.198</a:t>
            </a:r>
          </a:p>
          <a:p>
            <a:r>
              <a:rPr lang="en-US" dirty="0"/>
              <a:t>27	49.600</a:t>
            </a:r>
          </a:p>
          <a:p>
            <a:r>
              <a:rPr lang="en-US" dirty="0"/>
              <a:t>28	38.176</a:t>
            </a:r>
          </a:p>
          <a:p>
            <a:r>
              <a:rPr lang="en-US" dirty="0"/>
              <a:t>29	31.661</a:t>
            </a:r>
          </a:p>
          <a:p>
            <a:r>
              <a:rPr lang="en-US" dirty="0"/>
              <a:t>30	27.131</a:t>
            </a:r>
          </a:p>
          <a:p>
            <a:r>
              <a:rPr lang="en-US" dirty="0"/>
              <a:t>31	22.541</a:t>
            </a:r>
          </a:p>
          <a:p>
            <a:r>
              <a:rPr lang="en-US" dirty="0"/>
              <a:t>32	19.763</a:t>
            </a:r>
          </a:p>
          <a:p>
            <a:r>
              <a:rPr lang="en-US" dirty="0"/>
              <a:t>33	17.509</a:t>
            </a:r>
          </a:p>
          <a:p>
            <a:r>
              <a:rPr lang="en-US" dirty="0"/>
              <a:t>34	16.200</a:t>
            </a:r>
          </a:p>
          <a:p>
            <a:r>
              <a:rPr lang="en-US" dirty="0"/>
              <a:t>35	15.287</a:t>
            </a:r>
          </a:p>
          <a:p>
            <a:r>
              <a:rPr lang="en-US" dirty="0"/>
              <a:t>36	14.205</a:t>
            </a:r>
          </a:p>
          <a:p>
            <a:r>
              <a:rPr lang="en-US" dirty="0"/>
              <a:t>37	11.832</a:t>
            </a:r>
          </a:p>
          <a:p>
            <a:r>
              <a:rPr lang="en-US" dirty="0"/>
              <a:t>38	9.289</a:t>
            </a:r>
          </a:p>
          <a:p>
            <a:r>
              <a:rPr lang="en-US" dirty="0"/>
              <a:t>39	6.285</a:t>
            </a:r>
          </a:p>
          <a:p>
            <a:r>
              <a:rPr lang="en-US" dirty="0"/>
              <a:t>40	3.561</a:t>
            </a:r>
          </a:p>
          <a:p>
            <a:r>
              <a:rPr lang="en-US" dirty="0"/>
              <a:t>41	2.082</a:t>
            </a:r>
          </a:p>
          <a:p>
            <a:r>
              <a:rPr lang="en-US" dirty="0"/>
              <a:t>42	3.899</a:t>
            </a:r>
          </a:p>
          <a:p>
            <a:r>
              <a:rPr lang="en-US" dirty="0"/>
              <a:t>43	10.894</a:t>
            </a:r>
          </a:p>
          <a:p>
            <a:r>
              <a:rPr lang="en-US" dirty="0"/>
              <a:t>44	21.871</a:t>
            </a:r>
          </a:p>
          <a:p>
            <a:r>
              <a:rPr lang="en-US" dirty="0"/>
              <a:t>45	37.353</a:t>
            </a:r>
          </a:p>
          <a:p>
            <a:r>
              <a:rPr lang="en-US" dirty="0"/>
              <a:t>46	54.999</a:t>
            </a:r>
          </a:p>
          <a:p>
            <a:r>
              <a:rPr lang="en-US" dirty="0"/>
              <a:t>47	74.950</a:t>
            </a:r>
          </a:p>
          <a:p>
            <a:r>
              <a:rPr lang="en-US" dirty="0"/>
              <a:t>48	94.425</a:t>
            </a:r>
          </a:p>
          <a:p>
            <a:r>
              <a:rPr lang="en-US" dirty="0"/>
              <a:t>49	115.272</a:t>
            </a:r>
          </a:p>
          <a:p>
            <a:r>
              <a:rPr lang="en-US" dirty="0"/>
              <a:t>50	136.367</a:t>
            </a:r>
          </a:p>
          <a:p>
            <a:r>
              <a:rPr lang="en-US" dirty="0"/>
              <a:t>51	160.120</a:t>
            </a:r>
          </a:p>
          <a:p>
            <a:r>
              <a:rPr lang="en-US" dirty="0"/>
              <a:t>52	186.936</a:t>
            </a:r>
          </a:p>
          <a:p>
            <a:r>
              <a:rPr lang="en-US" dirty="0"/>
              <a:t>53	218.148</a:t>
            </a:r>
          </a:p>
          <a:p>
            <a:r>
              <a:rPr lang="en-US" dirty="0"/>
              <a:t>54	254.288</a:t>
            </a:r>
          </a:p>
          <a:p>
            <a:r>
              <a:rPr lang="en-US" dirty="0"/>
              <a:t>55	291.993</a:t>
            </a:r>
          </a:p>
          <a:p>
            <a:r>
              <a:rPr lang="en-US" dirty="0"/>
              <a:t>56	332.048</a:t>
            </a:r>
          </a:p>
          <a:p>
            <a:r>
              <a:rPr lang="en-US" dirty="0"/>
              <a:t>57	362.424</a:t>
            </a:r>
          </a:p>
          <a:p>
            <a:r>
              <a:rPr lang="en-US" dirty="0"/>
              <a:t>58	387.093</a:t>
            </a:r>
          </a:p>
          <a:p>
            <a:r>
              <a:rPr lang="en-US" dirty="0"/>
              <a:t>59	392.752</a:t>
            </a:r>
          </a:p>
          <a:p>
            <a:r>
              <a:rPr lang="en-US" dirty="0"/>
              <a:t>60	385.993</a:t>
            </a:r>
          </a:p>
          <a:p>
            <a:r>
              <a:rPr lang="en-US" dirty="0"/>
              <a:t>61	361.822</a:t>
            </a:r>
          </a:p>
          <a:p>
            <a:r>
              <a:rPr lang="en-US" dirty="0"/>
              <a:t>62	328.753</a:t>
            </a:r>
          </a:p>
          <a:p>
            <a:r>
              <a:rPr lang="en-US" dirty="0"/>
              <a:t>63	285.641</a:t>
            </a:r>
          </a:p>
          <a:p>
            <a:r>
              <a:rPr lang="en-US" dirty="0"/>
              <a:t>64	240.575</a:t>
            </a:r>
          </a:p>
          <a:p>
            <a:r>
              <a:rPr lang="en-US" dirty="0"/>
              <a:t>65	196.606</a:t>
            </a:r>
          </a:p>
          <a:p>
            <a:r>
              <a:rPr lang="en-US" dirty="0"/>
              <a:t>66	158.404</a:t>
            </a:r>
          </a:p>
          <a:p>
            <a:r>
              <a:rPr lang="en-US" dirty="0"/>
              <a:t>67	126.729</a:t>
            </a:r>
          </a:p>
          <a:p>
            <a:r>
              <a:rPr lang="en-US" dirty="0"/>
              <a:t>68	101.920</a:t>
            </a:r>
          </a:p>
          <a:p>
            <a:r>
              <a:rPr lang="en-US" dirty="0"/>
              <a:t>69	83.157</a:t>
            </a:r>
          </a:p>
          <a:p>
            <a:r>
              <a:rPr lang="en-US" dirty="0"/>
              <a:t>70	68.702</a:t>
            </a:r>
          </a:p>
          <a:p>
            <a:r>
              <a:rPr lang="en-US" dirty="0"/>
              <a:t>71	57.541</a:t>
            </a:r>
          </a:p>
          <a:p>
            <a:r>
              <a:rPr lang="en-US" dirty="0"/>
              <a:t>72	46.487</a:t>
            </a:r>
          </a:p>
          <a:p>
            <a:r>
              <a:rPr lang="en-US" dirty="0"/>
              <a:t>73	36.618</a:t>
            </a:r>
          </a:p>
          <a:p>
            <a:r>
              <a:rPr lang="en-US" dirty="0"/>
              <a:t>74	27.346</a:t>
            </a:r>
          </a:p>
          <a:p>
            <a:r>
              <a:rPr lang="en-US" dirty="0"/>
              <a:t>75	19.208</a:t>
            </a:r>
          </a:p>
          <a:p>
            <a:r>
              <a:rPr lang="en-US" dirty="0"/>
              <a:t>76	13.938</a:t>
            </a:r>
          </a:p>
          <a:p>
            <a:r>
              <a:rPr lang="en-US" dirty="0"/>
              <a:t>77	11.535</a:t>
            </a:r>
          </a:p>
          <a:p>
            <a:r>
              <a:rPr lang="en-US" dirty="0"/>
              <a:t>78	11.984</a:t>
            </a:r>
          </a:p>
          <a:p>
            <a:r>
              <a:rPr lang="en-US" dirty="0"/>
              <a:t>79	13.694</a:t>
            </a:r>
          </a:p>
          <a:p>
            <a:r>
              <a:rPr lang="en-US" dirty="0"/>
              <a:t>80	15.824</a:t>
            </a:r>
          </a:p>
          <a:p>
            <a:r>
              <a:rPr lang="en-US" dirty="0"/>
              <a:t>81	16.929</a:t>
            </a:r>
          </a:p>
          <a:p>
            <a:r>
              <a:rPr lang="en-US" dirty="0"/>
              <a:t>82	15.472</a:t>
            </a:r>
          </a:p>
          <a:p>
            <a:r>
              <a:rPr lang="en-US" dirty="0"/>
              <a:t>83	12.881</a:t>
            </a:r>
          </a:p>
          <a:p>
            <a:r>
              <a:rPr lang="en-US" dirty="0"/>
              <a:t>84	8.953</a:t>
            </a:r>
          </a:p>
          <a:p>
            <a:r>
              <a:rPr lang="en-US" dirty="0"/>
              <a:t>85	5.000</a:t>
            </a:r>
          </a:p>
        </p:txBody>
      </p:sp>
    </p:spTree>
    <p:extLst>
      <p:ext uri="{BB962C8B-B14F-4D97-AF65-F5344CB8AC3E}">
        <p14:creationId xmlns:p14="http://schemas.microsoft.com/office/powerpoint/2010/main" val="3005926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ot of uliRes-t2_FLAIR_3D_TI2500_tra_05iso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317"/>
            <a:ext cx="9144000" cy="36150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7408" y="-7196951"/>
            <a:ext cx="4572000" cy="214212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X	Y</a:t>
            </a:r>
          </a:p>
          <a:p>
            <a:r>
              <a:rPr lang="en-US" dirty="0"/>
              <a:t>0	22.000</a:t>
            </a:r>
          </a:p>
          <a:p>
            <a:r>
              <a:rPr lang="en-US" dirty="0"/>
              <a:t>1	18.259</a:t>
            </a:r>
          </a:p>
          <a:p>
            <a:r>
              <a:rPr lang="en-US" dirty="0"/>
              <a:t>2	18.594</a:t>
            </a:r>
          </a:p>
          <a:p>
            <a:r>
              <a:rPr lang="en-US" dirty="0"/>
              <a:t>3	25.226</a:t>
            </a:r>
          </a:p>
          <a:p>
            <a:r>
              <a:rPr lang="en-US" dirty="0"/>
              <a:t>4	37.094</a:t>
            </a:r>
          </a:p>
          <a:p>
            <a:r>
              <a:rPr lang="en-US" dirty="0"/>
              <a:t>5	53.613</a:t>
            </a:r>
          </a:p>
          <a:p>
            <a:r>
              <a:rPr lang="en-US" dirty="0"/>
              <a:t>6	72.251</a:t>
            </a:r>
          </a:p>
          <a:p>
            <a:r>
              <a:rPr lang="en-US" dirty="0"/>
              <a:t>7	92.341</a:t>
            </a:r>
          </a:p>
          <a:p>
            <a:r>
              <a:rPr lang="en-US" dirty="0"/>
              <a:t>8	112.013</a:t>
            </a:r>
          </a:p>
          <a:p>
            <a:r>
              <a:rPr lang="en-US" dirty="0"/>
              <a:t>9	131.080</a:t>
            </a:r>
          </a:p>
          <a:p>
            <a:r>
              <a:rPr lang="en-US" dirty="0"/>
              <a:t>10	149.000</a:t>
            </a:r>
          </a:p>
          <a:p>
            <a:r>
              <a:rPr lang="en-US" dirty="0"/>
              <a:t>11	166.120</a:t>
            </a:r>
          </a:p>
          <a:p>
            <a:r>
              <a:rPr lang="en-US" dirty="0"/>
              <a:t>12	180.995</a:t>
            </a:r>
          </a:p>
          <a:p>
            <a:r>
              <a:rPr lang="en-US" dirty="0"/>
              <a:t>13	194.515</a:t>
            </a:r>
          </a:p>
          <a:p>
            <a:r>
              <a:rPr lang="en-US" dirty="0"/>
              <a:t>14	204.860</a:t>
            </a:r>
          </a:p>
          <a:p>
            <a:r>
              <a:rPr lang="en-US" dirty="0"/>
              <a:t>15	212.720</a:t>
            </a:r>
          </a:p>
          <a:p>
            <a:r>
              <a:rPr lang="en-US" dirty="0"/>
              <a:t>16	214.811</a:t>
            </a:r>
          </a:p>
          <a:p>
            <a:r>
              <a:rPr lang="en-US" dirty="0"/>
              <a:t>17	209.681</a:t>
            </a:r>
          </a:p>
          <a:p>
            <a:r>
              <a:rPr lang="en-US" dirty="0"/>
              <a:t>18	197.936</a:t>
            </a:r>
          </a:p>
          <a:p>
            <a:r>
              <a:rPr lang="en-US" dirty="0"/>
              <a:t>19	178.293</a:t>
            </a:r>
          </a:p>
          <a:p>
            <a:r>
              <a:rPr lang="en-US" dirty="0"/>
              <a:t>20	157.013</a:t>
            </a:r>
          </a:p>
          <a:p>
            <a:r>
              <a:rPr lang="en-US" dirty="0"/>
              <a:t>21	135.280</a:t>
            </a:r>
          </a:p>
          <a:p>
            <a:r>
              <a:rPr lang="en-US" dirty="0"/>
              <a:t>22	117.506</a:t>
            </a:r>
          </a:p>
          <a:p>
            <a:r>
              <a:rPr lang="en-US" dirty="0"/>
              <a:t>23	103.704</a:t>
            </a:r>
          </a:p>
          <a:p>
            <a:r>
              <a:rPr lang="en-US" dirty="0"/>
              <a:t>24	94.795</a:t>
            </a:r>
          </a:p>
          <a:p>
            <a:r>
              <a:rPr lang="en-US" dirty="0"/>
              <a:t>25	89.667</a:t>
            </a:r>
          </a:p>
          <a:p>
            <a:r>
              <a:rPr lang="en-US" dirty="0"/>
              <a:t>26	84.677</a:t>
            </a:r>
          </a:p>
          <a:p>
            <a:r>
              <a:rPr lang="en-US" dirty="0"/>
              <a:t>27	79.227</a:t>
            </a:r>
          </a:p>
          <a:p>
            <a:r>
              <a:rPr lang="en-US" dirty="0"/>
              <a:t>28	73.732</a:t>
            </a:r>
          </a:p>
          <a:p>
            <a:r>
              <a:rPr lang="en-US" dirty="0"/>
              <a:t>29	66.908</a:t>
            </a:r>
          </a:p>
          <a:p>
            <a:r>
              <a:rPr lang="en-US" dirty="0"/>
              <a:t>30	58.400</a:t>
            </a:r>
          </a:p>
          <a:p>
            <a:r>
              <a:rPr lang="en-US" dirty="0"/>
              <a:t>31	47.695</a:t>
            </a:r>
          </a:p>
          <a:p>
            <a:r>
              <a:rPr lang="en-US" dirty="0"/>
              <a:t>32	34.646</a:t>
            </a:r>
          </a:p>
          <a:p>
            <a:r>
              <a:rPr lang="en-US" dirty="0"/>
              <a:t>33	20.771</a:t>
            </a:r>
          </a:p>
          <a:p>
            <a:r>
              <a:rPr lang="en-US" dirty="0"/>
              <a:t>34	7.373</a:t>
            </a:r>
          </a:p>
          <a:p>
            <a:r>
              <a:rPr lang="en-US" dirty="0"/>
              <a:t>35	0.000</a:t>
            </a:r>
          </a:p>
          <a:p>
            <a:r>
              <a:rPr lang="en-US" dirty="0"/>
              <a:t>36	0.000</a:t>
            </a:r>
          </a:p>
          <a:p>
            <a:r>
              <a:rPr lang="en-US" dirty="0"/>
              <a:t>37	0.647</a:t>
            </a:r>
          </a:p>
          <a:p>
            <a:r>
              <a:rPr lang="en-US" dirty="0"/>
              <a:t>38	5.434</a:t>
            </a:r>
          </a:p>
          <a:p>
            <a:r>
              <a:rPr lang="en-US" dirty="0"/>
              <a:t>39	22.067</a:t>
            </a:r>
          </a:p>
          <a:p>
            <a:r>
              <a:rPr lang="en-US" dirty="0"/>
              <a:t>40	41.053</a:t>
            </a:r>
          </a:p>
          <a:p>
            <a:r>
              <a:rPr lang="en-US" dirty="0"/>
              <a:t>41	59.184</a:t>
            </a:r>
          </a:p>
          <a:p>
            <a:r>
              <a:rPr lang="en-US" dirty="0"/>
              <a:t>42	74.234</a:t>
            </a:r>
          </a:p>
          <a:p>
            <a:r>
              <a:rPr lang="en-US" dirty="0"/>
              <a:t>43	86.578</a:t>
            </a:r>
          </a:p>
          <a:p>
            <a:r>
              <a:rPr lang="en-US" dirty="0"/>
              <a:t>44	94.311</a:t>
            </a:r>
          </a:p>
          <a:p>
            <a:r>
              <a:rPr lang="en-US" dirty="0"/>
              <a:t>45	101.440</a:t>
            </a:r>
          </a:p>
          <a:p>
            <a:r>
              <a:rPr lang="en-US" dirty="0"/>
              <a:t>46	107.267</a:t>
            </a:r>
          </a:p>
          <a:p>
            <a:r>
              <a:rPr lang="en-US" dirty="0"/>
              <a:t>47	114.906</a:t>
            </a:r>
          </a:p>
          <a:p>
            <a:r>
              <a:rPr lang="en-US" dirty="0"/>
              <a:t>48	123.117</a:t>
            </a:r>
          </a:p>
          <a:p>
            <a:r>
              <a:rPr lang="en-US" dirty="0"/>
              <a:t>49	131.953</a:t>
            </a:r>
          </a:p>
          <a:p>
            <a:r>
              <a:rPr lang="en-US" dirty="0"/>
              <a:t>50	140.000</a:t>
            </a:r>
          </a:p>
          <a:p>
            <a:r>
              <a:rPr lang="en-US" dirty="0"/>
              <a:t>51	146.659</a:t>
            </a:r>
          </a:p>
          <a:p>
            <a:r>
              <a:rPr lang="en-US" dirty="0"/>
              <a:t>52	152.006</a:t>
            </a:r>
          </a:p>
          <a:p>
            <a:r>
              <a:rPr lang="en-US" dirty="0"/>
              <a:t>53	155.241</a:t>
            </a:r>
          </a:p>
          <a:p>
            <a:r>
              <a:rPr lang="en-US" dirty="0"/>
              <a:t>54	157.531</a:t>
            </a:r>
          </a:p>
          <a:p>
            <a:r>
              <a:rPr lang="en-US" dirty="0"/>
              <a:t>55	157.613</a:t>
            </a:r>
          </a:p>
          <a:p>
            <a:r>
              <a:rPr lang="en-US" dirty="0"/>
              <a:t>56	155.806</a:t>
            </a:r>
          </a:p>
          <a:p>
            <a:r>
              <a:rPr lang="en-US" dirty="0"/>
              <a:t>57	151.176</a:t>
            </a:r>
          </a:p>
          <a:p>
            <a:r>
              <a:rPr lang="en-US" dirty="0"/>
              <a:t>58	140.956</a:t>
            </a:r>
          </a:p>
          <a:p>
            <a:r>
              <a:rPr lang="en-US" dirty="0"/>
              <a:t>59	126.071</a:t>
            </a:r>
          </a:p>
          <a:p>
            <a:r>
              <a:rPr lang="en-US" dirty="0"/>
              <a:t>60	107.720</a:t>
            </a:r>
          </a:p>
          <a:p>
            <a:r>
              <a:rPr lang="en-US" dirty="0"/>
              <a:t>61	87.946</a:t>
            </a:r>
          </a:p>
          <a:p>
            <a:r>
              <a:rPr lang="en-US" dirty="0"/>
              <a:t>62	69.197</a:t>
            </a:r>
          </a:p>
          <a:p>
            <a:r>
              <a:rPr lang="en-US" dirty="0"/>
              <a:t>63	55.104</a:t>
            </a:r>
          </a:p>
          <a:p>
            <a:r>
              <a:rPr lang="en-US" dirty="0"/>
              <a:t>64	45.933</a:t>
            </a:r>
          </a:p>
          <a:p>
            <a:r>
              <a:rPr lang="en-US" dirty="0"/>
              <a:t>65	42.147</a:t>
            </a:r>
          </a:p>
          <a:p>
            <a:r>
              <a:rPr lang="en-US" dirty="0"/>
              <a:t>66	41.790</a:t>
            </a:r>
          </a:p>
          <a:p>
            <a:r>
              <a:rPr lang="en-US" dirty="0"/>
              <a:t>67	42.053</a:t>
            </a:r>
          </a:p>
          <a:p>
            <a:r>
              <a:rPr lang="en-US" dirty="0"/>
              <a:t>68	40.385</a:t>
            </a:r>
          </a:p>
          <a:p>
            <a:r>
              <a:rPr lang="en-US" dirty="0"/>
              <a:t>69	36.698</a:t>
            </a:r>
          </a:p>
          <a:p>
            <a:r>
              <a:rPr lang="en-US" dirty="0"/>
              <a:t>70	31.600</a:t>
            </a:r>
          </a:p>
          <a:p>
            <a:r>
              <a:rPr lang="en-US" dirty="0"/>
              <a:t>71	26.719</a:t>
            </a:r>
          </a:p>
          <a:p>
            <a:r>
              <a:rPr lang="en-US" dirty="0"/>
              <a:t>72	23.760</a:t>
            </a:r>
          </a:p>
          <a:p>
            <a:r>
              <a:rPr lang="en-US" dirty="0"/>
              <a:t>73	24.470</a:t>
            </a:r>
          </a:p>
          <a:p>
            <a:r>
              <a:rPr lang="en-US" dirty="0"/>
              <a:t>74	28.200</a:t>
            </a:r>
          </a:p>
          <a:p>
            <a:r>
              <a:rPr lang="en-US" dirty="0"/>
              <a:t>75	34.000</a:t>
            </a:r>
          </a:p>
        </p:txBody>
      </p:sp>
    </p:spTree>
    <p:extLst>
      <p:ext uri="{BB962C8B-B14F-4D97-AF65-F5344CB8AC3E}">
        <p14:creationId xmlns:p14="http://schemas.microsoft.com/office/powerpoint/2010/main" val="1869092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3442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25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SL Creating Masks from Atlas - YouTube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" y="5334014"/>
            <a:ext cx="9144000" cy="1266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FSL Creating Masks from Atlas - YouTube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2872" cy="1410132"/>
          </a:xfrm>
          <a:prstGeom prst="rect">
            <a:avLst/>
          </a:prstGeom>
        </p:spPr>
      </p:pic>
      <p:pic>
        <p:nvPicPr>
          <p:cNvPr id="6" name="Picture 5" descr="FSL Creating Masks from Atlas - YouTube-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2278"/>
            <a:ext cx="3291996" cy="2815269"/>
          </a:xfrm>
          <a:prstGeom prst="rect">
            <a:avLst/>
          </a:prstGeom>
        </p:spPr>
      </p:pic>
      <p:pic>
        <p:nvPicPr>
          <p:cNvPr id="7" name="Picture 6" descr="FSL Creating Masks from Atlas - YouTube-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134" y="148530"/>
            <a:ext cx="3426796" cy="1403748"/>
          </a:xfrm>
          <a:prstGeom prst="rect">
            <a:avLst/>
          </a:prstGeom>
        </p:spPr>
      </p:pic>
      <p:pic>
        <p:nvPicPr>
          <p:cNvPr id="8" name="Picture 7" descr="FSL Creating Masks from Atlas - YouTube-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686" y="1552278"/>
            <a:ext cx="3114354" cy="2128578"/>
          </a:xfrm>
          <a:prstGeom prst="rect">
            <a:avLst/>
          </a:prstGeom>
        </p:spPr>
      </p:pic>
      <p:pic>
        <p:nvPicPr>
          <p:cNvPr id="9" name="Picture 8" descr="FSL Creating Masks from Atlas - YouTube-7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134" y="3464757"/>
            <a:ext cx="3371044" cy="99920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771640"/>
            <a:ext cx="60069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dirty="0" err="1">
                <a:solidFill>
                  <a:srgbClr val="FF0000"/>
                </a:solidFill>
              </a:rPr>
              <a:t>https</a:t>
            </a:r>
            <a:r>
              <a:rPr lang="nl-NL" b="1" dirty="0">
                <a:solidFill>
                  <a:srgbClr val="FF0000"/>
                </a:solidFill>
              </a:rPr>
              <a:t>://</a:t>
            </a:r>
            <a:r>
              <a:rPr lang="nl-NL" b="1" dirty="0" err="1">
                <a:solidFill>
                  <a:srgbClr val="FF0000"/>
                </a:solidFill>
              </a:rPr>
              <a:t>www.youtube.com</a:t>
            </a:r>
            <a:r>
              <a:rPr lang="nl-NL" b="1" dirty="0">
                <a:solidFill>
                  <a:srgbClr val="FF0000"/>
                </a:solidFill>
              </a:rPr>
              <a:t>/</a:t>
            </a:r>
            <a:r>
              <a:rPr lang="nl-NL" b="1" dirty="0" err="1">
                <a:solidFill>
                  <a:srgbClr val="FF0000"/>
                </a:solidFill>
              </a:rPr>
              <a:t>watch?v</a:t>
            </a:r>
            <a:r>
              <a:rPr lang="nl-NL" b="1" dirty="0">
                <a:solidFill>
                  <a:srgbClr val="FF0000"/>
                </a:solidFill>
              </a:rPr>
              <a:t>=fIu4tUjRfUE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873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D Slicer Tutorial_ How to Segment a Lumbar Vertebrae - YouTub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41" y="639399"/>
            <a:ext cx="2765521" cy="14312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3D Slicer 4.3.1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086" y="308097"/>
            <a:ext cx="4960302" cy="594873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721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D Slicer Tutorial_ How to Segment a Lumbar Vertebrae - YouTube-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81" y="165704"/>
            <a:ext cx="2644624" cy="2891855"/>
          </a:xfrm>
          <a:prstGeom prst="rect">
            <a:avLst/>
          </a:prstGeom>
        </p:spPr>
      </p:pic>
      <p:pic>
        <p:nvPicPr>
          <p:cNvPr id="3" name="Picture 2" descr="3D Slicer Tutorial_ How to Segment a Lumbar Vertebrae - YouTube-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0" y="381001"/>
            <a:ext cx="5295900" cy="2286000"/>
          </a:xfrm>
          <a:prstGeom prst="rect">
            <a:avLst/>
          </a:prstGeom>
        </p:spPr>
      </p:pic>
      <p:pic>
        <p:nvPicPr>
          <p:cNvPr id="4" name="Picture 3" descr="3D Slicer Tutorial_ How to Segment a Lumbar Vertebrae - YouTube-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81" y="3246750"/>
            <a:ext cx="3676951" cy="3393535"/>
          </a:xfrm>
          <a:prstGeom prst="rect">
            <a:avLst/>
          </a:prstGeom>
        </p:spPr>
      </p:pic>
      <p:pic>
        <p:nvPicPr>
          <p:cNvPr id="5" name="Picture 4" descr="3D Slicer Tutorial_ How to Segment a Lumbar Vertebrae - YouTube-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998" y="2778579"/>
            <a:ext cx="20701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18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D Slicer Tutorial_ How to Segment a Lumbar Vertebrae - YouTub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2" y="133049"/>
            <a:ext cx="3767910" cy="2189238"/>
          </a:xfrm>
          <a:prstGeom prst="rect">
            <a:avLst/>
          </a:prstGeom>
        </p:spPr>
      </p:pic>
      <p:pic>
        <p:nvPicPr>
          <p:cNvPr id="3" name="Picture 2" descr="3D Slicer Tutorial_ How to Segment a Lumbar Vertebrae - YouTube-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2"/>
          <a:stretch/>
        </p:blipFill>
        <p:spPr>
          <a:xfrm>
            <a:off x="4692952" y="0"/>
            <a:ext cx="3006271" cy="2490602"/>
          </a:xfrm>
          <a:prstGeom prst="rect">
            <a:avLst/>
          </a:prstGeom>
        </p:spPr>
      </p:pic>
      <p:pic>
        <p:nvPicPr>
          <p:cNvPr id="4" name="Picture 3" descr="3D Slicer Tutorial_ How to Segment a Lumbar Vertebrae - YouTube-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2" y="2664882"/>
            <a:ext cx="3364447" cy="3629782"/>
          </a:xfrm>
          <a:prstGeom prst="rect">
            <a:avLst/>
          </a:prstGeom>
        </p:spPr>
      </p:pic>
      <p:pic>
        <p:nvPicPr>
          <p:cNvPr id="5" name="Picture 4" descr="3D Slicer Tutorial_ How to Segment a Lumbar Vertebrae - YouTube-3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70" b="13555"/>
          <a:stretch/>
        </p:blipFill>
        <p:spPr>
          <a:xfrm>
            <a:off x="3783391" y="2776764"/>
            <a:ext cx="2660844" cy="2206474"/>
          </a:xfrm>
          <a:prstGeom prst="rect">
            <a:avLst/>
          </a:prstGeom>
        </p:spPr>
      </p:pic>
      <p:pic>
        <p:nvPicPr>
          <p:cNvPr id="6" name="Picture 5" descr="3D Slicer Tutorial_ How to Segment a Lumbar Vertebrae - YouTube-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751" y="3314094"/>
            <a:ext cx="3314154" cy="278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11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D Slicer Tutorial_ How to Segment a Lumbar Vertebrae - YouTube-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2"/>
          <a:stretch/>
        </p:blipFill>
        <p:spPr>
          <a:xfrm>
            <a:off x="3379159" y="0"/>
            <a:ext cx="5698339" cy="4720897"/>
          </a:xfrm>
          <a:prstGeom prst="rect">
            <a:avLst/>
          </a:prstGeom>
        </p:spPr>
      </p:pic>
      <p:pic>
        <p:nvPicPr>
          <p:cNvPr id="5" name="Picture 4" descr="3D Slicer Tutorial_ How to Segment a Lumbar Vertebrae - YouTube-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70" b="13555"/>
          <a:stretch/>
        </p:blipFill>
        <p:spPr>
          <a:xfrm>
            <a:off x="0" y="762281"/>
            <a:ext cx="2660844" cy="22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13979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39728</TotalTime>
  <Words>30</Words>
  <Application>Microsoft Macintosh PowerPoint</Application>
  <PresentationFormat>On-screen Show (4:3)</PresentationFormat>
  <Paragraphs>518</Paragraphs>
  <Slides>32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Advantage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Neuro</dc:creator>
  <cp:lastModifiedBy>Neuro</cp:lastModifiedBy>
  <cp:revision>20</cp:revision>
  <dcterms:created xsi:type="dcterms:W3CDTF">2016-03-05T23:26:41Z</dcterms:created>
  <dcterms:modified xsi:type="dcterms:W3CDTF">2016-04-03T03:35:40Z</dcterms:modified>
</cp:coreProperties>
</file>